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5" r:id="rId6"/>
    <p:sldId id="275" r:id="rId7"/>
    <p:sldId id="267" r:id="rId8"/>
    <p:sldId id="266" r:id="rId9"/>
    <p:sldId id="273" r:id="rId10"/>
    <p:sldId id="272" r:id="rId11"/>
    <p:sldId id="281" r:id="rId12"/>
    <p:sldId id="268" r:id="rId13"/>
    <p:sldId id="274" r:id="rId14"/>
    <p:sldId id="276" r:id="rId15"/>
    <p:sldId id="269" r:id="rId16"/>
    <p:sldId id="260" r:id="rId17"/>
    <p:sldId id="277" r:id="rId18"/>
    <p:sldId id="280" r:id="rId19"/>
    <p:sldId id="284" r:id="rId20"/>
    <p:sldId id="285" r:id="rId21"/>
    <p:sldId id="270" r:id="rId22"/>
    <p:sldId id="264" r:id="rId23"/>
    <p:sldId id="271" r:id="rId24"/>
    <p:sldId id="283" r:id="rId25"/>
  </p:sldIdLst>
  <p:sldSz cx="9144000" cy="6858000" type="letter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AFB"/>
    <a:srgbClr val="FA9706"/>
    <a:srgbClr val="FFCCCC"/>
    <a:srgbClr val="FF9999"/>
    <a:srgbClr val="FF0000"/>
    <a:srgbClr val="F2F2F2"/>
    <a:srgbClr val="FFFFFF"/>
    <a:srgbClr val="85927C"/>
    <a:srgbClr val="DDDFD9"/>
    <a:srgbClr val="81A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826DD-ABC3-4406-B85E-51857D262394}" v="536" dt="2024-05-09T11:19:43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oore" userId="6b60c97e-9d50-433e-b642-0e3cb0c58ca1" providerId="ADAL" clId="{BC4826DD-ABC3-4406-B85E-51857D262394}"/>
    <pc:docChg chg="undo redo custSel addSld delSld modSld sldOrd">
      <pc:chgData name="Samantha Moore" userId="6b60c97e-9d50-433e-b642-0e3cb0c58ca1" providerId="ADAL" clId="{BC4826DD-ABC3-4406-B85E-51857D262394}" dt="2024-05-13T07:37:33.373" v="2410" actId="20577"/>
      <pc:docMkLst>
        <pc:docMk/>
      </pc:docMkLst>
      <pc:sldChg chg="delSp modSp mod">
        <pc:chgData name="Samantha Moore" userId="6b60c97e-9d50-433e-b642-0e3cb0c58ca1" providerId="ADAL" clId="{BC4826DD-ABC3-4406-B85E-51857D262394}" dt="2024-04-23T12:00:29.012" v="17" actId="1038"/>
        <pc:sldMkLst>
          <pc:docMk/>
          <pc:sldMk cId="1426791301" sldId="256"/>
        </pc:sldMkLst>
        <pc:spChg chg="mod">
          <ac:chgData name="Samantha Moore" userId="6b60c97e-9d50-433e-b642-0e3cb0c58ca1" providerId="ADAL" clId="{BC4826DD-ABC3-4406-B85E-51857D262394}" dt="2024-04-23T11:58:25.940" v="1" actId="20577"/>
          <ac:spMkLst>
            <pc:docMk/>
            <pc:sldMk cId="1426791301" sldId="256"/>
            <ac:spMk id="3" creationId="{00000000-0000-0000-0000-000000000000}"/>
          </ac:spMkLst>
        </pc:spChg>
        <pc:picChg chg="mod">
          <ac:chgData name="Samantha Moore" userId="6b60c97e-9d50-433e-b642-0e3cb0c58ca1" providerId="ADAL" clId="{BC4826DD-ABC3-4406-B85E-51857D262394}" dt="2024-04-23T12:00:29.012" v="17" actId="1038"/>
          <ac:picMkLst>
            <pc:docMk/>
            <pc:sldMk cId="1426791301" sldId="256"/>
            <ac:picMk id="8" creationId="{00000000-0000-0000-0000-000000000000}"/>
          </ac:picMkLst>
        </pc:picChg>
        <pc:picChg chg="del">
          <ac:chgData name="Samantha Moore" userId="6b60c97e-9d50-433e-b642-0e3cb0c58ca1" providerId="ADAL" clId="{BC4826DD-ABC3-4406-B85E-51857D262394}" dt="2024-04-23T12:00:07.555" v="5" actId="478"/>
          <ac:picMkLst>
            <pc:docMk/>
            <pc:sldMk cId="1426791301" sldId="256"/>
            <ac:picMk id="10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4-23T12:00:29.012" v="17" actId="1038"/>
          <ac:picMkLst>
            <pc:docMk/>
            <pc:sldMk cId="1426791301" sldId="256"/>
            <ac:picMk id="12" creationId="{6E4F4A25-777D-408C-4ADB-5BFD813BB020}"/>
          </ac:picMkLst>
        </pc:picChg>
        <pc:picChg chg="del">
          <ac:chgData name="Samantha Moore" userId="6b60c97e-9d50-433e-b642-0e3cb0c58ca1" providerId="ADAL" clId="{BC4826DD-ABC3-4406-B85E-51857D262394}" dt="2024-04-23T12:00:07.555" v="5" actId="478"/>
          <ac:picMkLst>
            <pc:docMk/>
            <pc:sldMk cId="1426791301" sldId="256"/>
            <ac:picMk id="14" creationId="{7813EC13-4267-A14B-B238-23D655CF2AE9}"/>
          </ac:picMkLst>
        </pc:picChg>
        <pc:picChg chg="del">
          <ac:chgData name="Samantha Moore" userId="6b60c97e-9d50-433e-b642-0e3cb0c58ca1" providerId="ADAL" clId="{BC4826DD-ABC3-4406-B85E-51857D262394}" dt="2024-04-23T12:00:07.555" v="5" actId="478"/>
          <ac:picMkLst>
            <pc:docMk/>
            <pc:sldMk cId="1426791301" sldId="256"/>
            <ac:picMk id="16" creationId="{369DCA95-09FF-8FF1-D611-06B09103752D}"/>
          </ac:picMkLst>
        </pc:picChg>
        <pc:picChg chg="mod">
          <ac:chgData name="Samantha Moore" userId="6b60c97e-9d50-433e-b642-0e3cb0c58ca1" providerId="ADAL" clId="{BC4826DD-ABC3-4406-B85E-51857D262394}" dt="2024-04-23T12:00:29.012" v="17" actId="1038"/>
          <ac:picMkLst>
            <pc:docMk/>
            <pc:sldMk cId="1426791301" sldId="256"/>
            <ac:picMk id="18" creationId="{9D919D3E-7871-E953-AACD-D799866F7F6D}"/>
          </ac:picMkLst>
        </pc:picChg>
      </pc:sldChg>
      <pc:sldChg chg="addSp modSp mod modAnim">
        <pc:chgData name="Samantha Moore" userId="6b60c97e-9d50-433e-b642-0e3cb0c58ca1" providerId="ADAL" clId="{BC4826DD-ABC3-4406-B85E-51857D262394}" dt="2024-05-07T09:47:50.764" v="2290"/>
        <pc:sldMkLst>
          <pc:docMk/>
          <pc:sldMk cId="978501836" sldId="260"/>
        </pc:sldMkLst>
        <pc:spChg chg="mod">
          <ac:chgData name="Samantha Moore" userId="6b60c97e-9d50-433e-b642-0e3cb0c58ca1" providerId="ADAL" clId="{BC4826DD-ABC3-4406-B85E-51857D262394}" dt="2024-05-03T11:29:21.867" v="947" actId="1038"/>
          <ac:spMkLst>
            <pc:docMk/>
            <pc:sldMk cId="978501836" sldId="260"/>
            <ac:spMk id="3" creationId="{BB179F14-BD04-B029-9EEE-E33F56A72F71}"/>
          </ac:spMkLst>
        </pc:spChg>
        <pc:spChg chg="mod">
          <ac:chgData name="Samantha Moore" userId="6b60c97e-9d50-433e-b642-0e3cb0c58ca1" providerId="ADAL" clId="{BC4826DD-ABC3-4406-B85E-51857D262394}" dt="2024-05-03T11:29:32.808" v="948" actId="1076"/>
          <ac:spMkLst>
            <pc:docMk/>
            <pc:sldMk cId="978501836" sldId="260"/>
            <ac:spMk id="8" creationId="{2DE3A45D-5116-5DF2-E8CC-8E651C0AFF17}"/>
          </ac:spMkLst>
        </pc:spChg>
        <pc:spChg chg="mod">
          <ac:chgData name="Samantha Moore" userId="6b60c97e-9d50-433e-b642-0e3cb0c58ca1" providerId="ADAL" clId="{BC4826DD-ABC3-4406-B85E-51857D262394}" dt="2024-05-03T11:24:12.887" v="895" actId="1076"/>
          <ac:spMkLst>
            <pc:docMk/>
            <pc:sldMk cId="978501836" sldId="260"/>
            <ac:spMk id="25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25:08.160" v="904" actId="1076"/>
          <ac:spMkLst>
            <pc:docMk/>
            <pc:sldMk cId="978501836" sldId="260"/>
            <ac:spMk id="62" creationId="{128903D0-6861-E80A-989E-89AD9663905C}"/>
          </ac:spMkLst>
        </pc:spChg>
        <pc:spChg chg="mod">
          <ac:chgData name="Samantha Moore" userId="6b60c97e-9d50-433e-b642-0e3cb0c58ca1" providerId="ADAL" clId="{BC4826DD-ABC3-4406-B85E-51857D262394}" dt="2024-05-03T11:29:35.489" v="949" actId="1076"/>
          <ac:spMkLst>
            <pc:docMk/>
            <pc:sldMk cId="978501836" sldId="260"/>
            <ac:spMk id="63" creationId="{2D3E927D-4CE6-04B6-46B3-3B02929A23D0}"/>
          </ac:spMkLst>
        </pc:spChg>
        <pc:spChg chg="mod">
          <ac:chgData name="Samantha Moore" userId="6b60c97e-9d50-433e-b642-0e3cb0c58ca1" providerId="ADAL" clId="{BC4826DD-ABC3-4406-B85E-51857D262394}" dt="2024-05-03T11:26:17.632" v="916" actId="1076"/>
          <ac:spMkLst>
            <pc:docMk/>
            <pc:sldMk cId="978501836" sldId="260"/>
            <ac:spMk id="64" creationId="{6778CA0E-45F2-8985-CC79-DB9942788F26}"/>
          </ac:spMkLst>
        </pc:spChg>
        <pc:spChg chg="mod">
          <ac:chgData name="Samantha Moore" userId="6b60c97e-9d50-433e-b642-0e3cb0c58ca1" providerId="ADAL" clId="{BC4826DD-ABC3-4406-B85E-51857D262394}" dt="2024-05-03T11:28:19.984" v="931" actId="1076"/>
          <ac:spMkLst>
            <pc:docMk/>
            <pc:sldMk cId="978501836" sldId="260"/>
            <ac:spMk id="65" creationId="{E4265392-25EB-6555-424E-ABFEA54F9A78}"/>
          </ac:spMkLst>
        </pc:spChg>
        <pc:spChg chg="mod">
          <ac:chgData name="Samantha Moore" userId="6b60c97e-9d50-433e-b642-0e3cb0c58ca1" providerId="ADAL" clId="{BC4826DD-ABC3-4406-B85E-51857D262394}" dt="2024-05-03T11:29:37.528" v="950" actId="1076"/>
          <ac:spMkLst>
            <pc:docMk/>
            <pc:sldMk cId="978501836" sldId="260"/>
            <ac:spMk id="66" creationId="{C99D3AD8-EC46-5F01-A7B4-9CBD212685A9}"/>
          </ac:spMkLst>
        </pc:spChg>
        <pc:spChg chg="mod">
          <ac:chgData name="Samantha Moore" userId="6b60c97e-9d50-433e-b642-0e3cb0c58ca1" providerId="ADAL" clId="{BC4826DD-ABC3-4406-B85E-51857D262394}" dt="2024-05-03T11:29:40.713" v="951" actId="1076"/>
          <ac:spMkLst>
            <pc:docMk/>
            <pc:sldMk cId="978501836" sldId="260"/>
            <ac:spMk id="67" creationId="{F27A44C6-A22E-A89A-04E0-2DB454DCCDD0}"/>
          </ac:spMkLst>
        </pc:spChg>
        <pc:spChg chg="mod">
          <ac:chgData name="Samantha Moore" userId="6b60c97e-9d50-433e-b642-0e3cb0c58ca1" providerId="ADAL" clId="{BC4826DD-ABC3-4406-B85E-51857D262394}" dt="2024-05-03T11:28:48.353" v="935" actId="1076"/>
          <ac:spMkLst>
            <pc:docMk/>
            <pc:sldMk cId="978501836" sldId="260"/>
            <ac:spMk id="68" creationId="{42B3A7E5-114E-D38D-86A0-2E731297D4A8}"/>
          </ac:spMkLst>
        </pc:spChg>
        <pc:spChg chg="mod">
          <ac:chgData name="Samantha Moore" userId="6b60c97e-9d50-433e-b642-0e3cb0c58ca1" providerId="ADAL" clId="{BC4826DD-ABC3-4406-B85E-51857D262394}" dt="2024-05-03T11:26:50.730" v="920" actId="1076"/>
          <ac:spMkLst>
            <pc:docMk/>
            <pc:sldMk cId="978501836" sldId="260"/>
            <ac:spMk id="74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28:54.905" v="937" actId="1076"/>
          <ac:spMkLst>
            <pc:docMk/>
            <pc:sldMk cId="978501836" sldId="260"/>
            <ac:spMk id="75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1T09:36:44.471" v="313" actId="1076"/>
          <ac:spMkLst>
            <pc:docMk/>
            <pc:sldMk cId="978501836" sldId="260"/>
            <ac:spMk id="76" creationId="{00000000-0000-0000-0000-000000000000}"/>
          </ac:spMkLst>
        </pc:spChg>
        <pc:graphicFrameChg chg="add mod ord modGraphic">
          <ac:chgData name="Samantha Moore" userId="6b60c97e-9d50-433e-b642-0e3cb0c58ca1" providerId="ADAL" clId="{BC4826DD-ABC3-4406-B85E-51857D262394}" dt="2024-05-03T11:21:54.384" v="801" actId="20577"/>
          <ac:graphicFrameMkLst>
            <pc:docMk/>
            <pc:sldMk cId="978501836" sldId="260"/>
            <ac:graphicFrameMk id="2" creationId="{64D57DDA-0E3D-EEB4-9EBB-8AC8DD2E12A6}"/>
          </ac:graphicFrameMkLst>
        </pc:graphicFrameChg>
        <pc:graphicFrameChg chg="mod ord modGraphic">
          <ac:chgData name="Samantha Moore" userId="6b60c97e-9d50-433e-b642-0e3cb0c58ca1" providerId="ADAL" clId="{BC4826DD-ABC3-4406-B85E-51857D262394}" dt="2024-05-03T11:22:54.579" v="884" actId="255"/>
          <ac:graphicFrameMkLst>
            <pc:docMk/>
            <pc:sldMk cId="978501836" sldId="260"/>
            <ac:graphicFrameMk id="58" creationId="{391E9ABD-BDA4-0479-0E06-6CE82B36AD0C}"/>
          </ac:graphicFrameMkLst>
        </pc:graphicFrameChg>
        <pc:picChg chg="mod">
          <ac:chgData name="Samantha Moore" userId="6b60c97e-9d50-433e-b642-0e3cb0c58ca1" providerId="ADAL" clId="{BC4826DD-ABC3-4406-B85E-51857D262394}" dt="2024-05-03T11:24:15.935" v="896" actId="1076"/>
          <ac:picMkLst>
            <pc:docMk/>
            <pc:sldMk cId="978501836" sldId="260"/>
            <ac:picMk id="12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1:26:47.025" v="919" actId="1076"/>
          <ac:picMkLst>
            <pc:docMk/>
            <pc:sldMk cId="978501836" sldId="260"/>
            <ac:picMk id="26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1:28:50.985" v="936" actId="1076"/>
          <ac:picMkLst>
            <pc:docMk/>
            <pc:sldMk cId="978501836" sldId="260"/>
            <ac:picMk id="27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1:28:58.122" v="938" actId="1076"/>
          <ac:picMkLst>
            <pc:docMk/>
            <pc:sldMk cId="978501836" sldId="260"/>
            <ac:picMk id="28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1:25:38.026" v="910" actId="1076"/>
          <ac:picMkLst>
            <pc:docMk/>
            <pc:sldMk cId="978501836" sldId="260"/>
            <ac:picMk id="32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1:26:04.888" v="912" actId="1076"/>
          <ac:picMkLst>
            <pc:docMk/>
            <pc:sldMk cId="978501836" sldId="260"/>
            <ac:picMk id="45" creationId="{B0747C47-9D3D-D09A-228C-D0CAB5969836}"/>
          </ac:picMkLst>
        </pc:picChg>
        <pc:picChg chg="mod">
          <ac:chgData name="Samantha Moore" userId="6b60c97e-9d50-433e-b642-0e3cb0c58ca1" providerId="ADAL" clId="{BC4826DD-ABC3-4406-B85E-51857D262394}" dt="2024-05-03T11:25:34.338" v="909" actId="1076"/>
          <ac:picMkLst>
            <pc:docMk/>
            <pc:sldMk cId="978501836" sldId="260"/>
            <ac:picMk id="46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1:26:01.305" v="911" actId="1076"/>
          <ac:picMkLst>
            <pc:docMk/>
            <pc:sldMk cId="978501836" sldId="260"/>
            <ac:picMk id="47" creationId="{6E57EF10-DC28-78B3-5CC1-E3ACD86C0697}"/>
          </ac:picMkLst>
        </pc:picChg>
        <pc:picChg chg="mod">
          <ac:chgData name="Samantha Moore" userId="6b60c97e-9d50-433e-b642-0e3cb0c58ca1" providerId="ADAL" clId="{BC4826DD-ABC3-4406-B85E-51857D262394}" dt="2024-05-03T11:27:36.041" v="929" actId="1038"/>
          <ac:picMkLst>
            <pc:docMk/>
            <pc:sldMk cId="978501836" sldId="260"/>
            <ac:picMk id="49" creationId="{6333266C-2430-94A4-B2FF-8A284C4BE3C4}"/>
          </ac:picMkLst>
        </pc:picChg>
        <pc:picChg chg="mod">
          <ac:chgData name="Samantha Moore" userId="6b60c97e-9d50-433e-b642-0e3cb0c58ca1" providerId="ADAL" clId="{BC4826DD-ABC3-4406-B85E-51857D262394}" dt="2024-05-03T11:27:26.081" v="923" actId="1076"/>
          <ac:picMkLst>
            <pc:docMk/>
            <pc:sldMk cId="978501836" sldId="260"/>
            <ac:picMk id="50" creationId="{DC6A8FD0-2DCD-0F33-72C0-82BDC03BD4C0}"/>
          </ac:picMkLst>
        </pc:picChg>
        <pc:picChg chg="mod">
          <ac:chgData name="Samantha Moore" userId="6b60c97e-9d50-433e-b642-0e3cb0c58ca1" providerId="ADAL" clId="{BC4826DD-ABC3-4406-B85E-51857D262394}" dt="2024-05-03T11:28:39.200" v="933" actId="1076"/>
          <ac:picMkLst>
            <pc:docMk/>
            <pc:sldMk cId="978501836" sldId="260"/>
            <ac:picMk id="52" creationId="{8959730E-0102-3517-5C94-B03EE8851B4A}"/>
          </ac:picMkLst>
        </pc:picChg>
        <pc:picChg chg="mod">
          <ac:chgData name="Samantha Moore" userId="6b60c97e-9d50-433e-b642-0e3cb0c58ca1" providerId="ADAL" clId="{BC4826DD-ABC3-4406-B85E-51857D262394}" dt="2024-05-03T11:28:35.624" v="932" actId="1076"/>
          <ac:picMkLst>
            <pc:docMk/>
            <pc:sldMk cId="978501836" sldId="260"/>
            <ac:picMk id="60" creationId="{45592D50-A8D1-2D48-1812-1621F5ED9E09}"/>
          </ac:picMkLst>
        </pc:picChg>
      </pc:sldChg>
      <pc:sldChg chg="addSp delSp modSp mod modAnim">
        <pc:chgData name="Samantha Moore" userId="6b60c97e-9d50-433e-b642-0e3cb0c58ca1" providerId="ADAL" clId="{BC4826DD-ABC3-4406-B85E-51857D262394}" dt="2024-05-09T11:19:48.970" v="2320" actId="14100"/>
        <pc:sldMkLst>
          <pc:docMk/>
          <pc:sldMk cId="3485170350" sldId="264"/>
        </pc:sldMkLst>
        <pc:spChg chg="mod">
          <ac:chgData name="Samantha Moore" userId="6b60c97e-9d50-433e-b642-0e3cb0c58ca1" providerId="ADAL" clId="{BC4826DD-ABC3-4406-B85E-51857D262394}" dt="2024-05-09T11:19:48.970" v="2320" actId="14100"/>
          <ac:spMkLst>
            <pc:docMk/>
            <pc:sldMk cId="3485170350" sldId="264"/>
            <ac:spMk id="3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4:16.448" v="2123" actId="1076"/>
          <ac:spMkLst>
            <pc:docMk/>
            <pc:sldMk cId="3485170350" sldId="264"/>
            <ac:spMk id="5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3:51.593" v="2113" actId="1076"/>
          <ac:spMkLst>
            <pc:docMk/>
            <pc:sldMk cId="3485170350" sldId="264"/>
            <ac:spMk id="6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5:11.713" v="2142" actId="1076"/>
          <ac:spMkLst>
            <pc:docMk/>
            <pc:sldMk cId="3485170350" sldId="264"/>
            <ac:spMk id="7" creationId="{00000000-0000-0000-0000-000000000000}"/>
          </ac:spMkLst>
        </pc:spChg>
        <pc:spChg chg="del">
          <ac:chgData name="Samantha Moore" userId="6b60c97e-9d50-433e-b642-0e3cb0c58ca1" providerId="ADAL" clId="{BC4826DD-ABC3-4406-B85E-51857D262394}" dt="2024-05-03T14:53:47.377" v="2112" actId="478"/>
          <ac:spMkLst>
            <pc:docMk/>
            <pc:sldMk cId="3485170350" sldId="264"/>
            <ac:spMk id="8" creationId="{00000000-0000-0000-0000-000000000000}"/>
          </ac:spMkLst>
        </pc:spChg>
        <pc:spChg chg="add mod">
          <ac:chgData name="Samantha Moore" userId="6b60c97e-9d50-433e-b642-0e3cb0c58ca1" providerId="ADAL" clId="{BC4826DD-ABC3-4406-B85E-51857D262394}" dt="2024-05-03T14:56:06.789" v="2202" actId="2711"/>
          <ac:spMkLst>
            <pc:docMk/>
            <pc:sldMk cId="3485170350" sldId="264"/>
            <ac:spMk id="18" creationId="{1DD45919-B37D-768C-02A5-B1F6A5B5D7C2}"/>
          </ac:spMkLst>
        </pc:spChg>
        <pc:spChg chg="mod">
          <ac:chgData name="Samantha Moore" userId="6b60c97e-9d50-433e-b642-0e3cb0c58ca1" providerId="ADAL" clId="{BC4826DD-ABC3-4406-B85E-51857D262394}" dt="2024-05-03T14:53:56.697" v="2115" actId="1076"/>
          <ac:spMkLst>
            <pc:docMk/>
            <pc:sldMk cId="3485170350" sldId="264"/>
            <ac:spMk id="20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4:01.240" v="2117" actId="20577"/>
          <ac:spMkLst>
            <pc:docMk/>
            <pc:sldMk cId="3485170350" sldId="264"/>
            <ac:spMk id="21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4:18.978" v="2124" actId="1076"/>
          <ac:spMkLst>
            <pc:docMk/>
            <pc:sldMk cId="3485170350" sldId="264"/>
            <ac:spMk id="22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4:06.543" v="2119" actId="20577"/>
          <ac:spMkLst>
            <pc:docMk/>
            <pc:sldMk cId="3485170350" sldId="264"/>
            <ac:spMk id="24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4:54:33.887" v="2133" actId="6549"/>
          <ac:spMkLst>
            <pc:docMk/>
            <pc:sldMk cId="3485170350" sldId="264"/>
            <ac:spMk id="30" creationId="{00000000-0000-0000-0000-000000000000}"/>
          </ac:spMkLst>
        </pc:spChg>
        <pc:graphicFrameChg chg="add del mod">
          <ac:chgData name="Samantha Moore" userId="6b60c97e-9d50-433e-b642-0e3cb0c58ca1" providerId="ADAL" clId="{BC4826DD-ABC3-4406-B85E-51857D262394}" dt="2024-05-03T14:50:32.380" v="2088" actId="478"/>
          <ac:graphicFrameMkLst>
            <pc:docMk/>
            <pc:sldMk cId="3485170350" sldId="264"/>
            <ac:graphicFrameMk id="9" creationId="{B637D454-6631-4657-966E-67D443ED0B56}"/>
          </ac:graphicFrameMkLst>
        </pc:graphicFrameChg>
        <pc:graphicFrameChg chg="add mod ord">
          <ac:chgData name="Samantha Moore" userId="6b60c97e-9d50-433e-b642-0e3cb0c58ca1" providerId="ADAL" clId="{BC4826DD-ABC3-4406-B85E-51857D262394}" dt="2024-05-03T14:52:41.921" v="2096" actId="167"/>
          <ac:graphicFrameMkLst>
            <pc:docMk/>
            <pc:sldMk cId="3485170350" sldId="264"/>
            <ac:graphicFrameMk id="10" creationId="{FEBA51CC-58CD-4DE7-96EA-D523A3CE0F1F}"/>
          </ac:graphicFrameMkLst>
        </pc:graphicFrameChg>
        <pc:graphicFrameChg chg="del">
          <ac:chgData name="Samantha Moore" userId="6b60c97e-9d50-433e-b642-0e3cb0c58ca1" providerId="ADAL" clId="{BC4826DD-ABC3-4406-B85E-51857D262394}" dt="2024-05-03T14:49:51.777" v="2084" actId="478"/>
          <ac:graphicFrameMkLst>
            <pc:docMk/>
            <pc:sldMk cId="3485170350" sldId="264"/>
            <ac:graphicFrameMk id="26" creationId="{BEC97536-3A45-4313-9380-4B76A934DBC1}"/>
          </ac:graphicFrameMkLst>
        </pc:graphicFrameChg>
        <pc:picChg chg="mod">
          <ac:chgData name="Samantha Moore" userId="6b60c97e-9d50-433e-b642-0e3cb0c58ca1" providerId="ADAL" clId="{BC4826DD-ABC3-4406-B85E-51857D262394}" dt="2024-05-03T14:53:40.953" v="2111" actId="1076"/>
          <ac:picMkLst>
            <pc:docMk/>
            <pc:sldMk cId="3485170350" sldId="264"/>
            <ac:picMk id="31" creationId="{00000000-0000-0000-0000-000000000000}"/>
          </ac:picMkLst>
        </pc:picChg>
        <pc:cxnChg chg="mod">
          <ac:chgData name="Samantha Moore" userId="6b60c97e-9d50-433e-b642-0e3cb0c58ca1" providerId="ADAL" clId="{BC4826DD-ABC3-4406-B85E-51857D262394}" dt="2024-05-03T14:54:23.385" v="2130" actId="1035"/>
          <ac:cxnSpMkLst>
            <pc:docMk/>
            <pc:sldMk cId="3485170350" sldId="264"/>
            <ac:cxnSpMk id="27" creationId="{00000000-0000-0000-0000-000000000000}"/>
          </ac:cxnSpMkLst>
        </pc:cxnChg>
        <pc:cxnChg chg="mod">
          <ac:chgData name="Samantha Moore" userId="6b60c97e-9d50-433e-b642-0e3cb0c58ca1" providerId="ADAL" clId="{BC4826DD-ABC3-4406-B85E-51857D262394}" dt="2024-05-03T14:53:02.986" v="2100" actId="14100"/>
          <ac:cxnSpMkLst>
            <pc:docMk/>
            <pc:sldMk cId="3485170350" sldId="264"/>
            <ac:cxnSpMk id="29" creationId="{00000000-0000-0000-0000-000000000000}"/>
          </ac:cxnSpMkLst>
        </pc:cxnChg>
      </pc:sldChg>
      <pc:sldChg chg="modSp mod">
        <pc:chgData name="Samantha Moore" userId="6b60c97e-9d50-433e-b642-0e3cb0c58ca1" providerId="ADAL" clId="{BC4826DD-ABC3-4406-B85E-51857D262394}" dt="2024-05-09T11:18:07.312" v="2305" actId="20577"/>
        <pc:sldMkLst>
          <pc:docMk/>
          <pc:sldMk cId="1951218696" sldId="265"/>
        </pc:sldMkLst>
        <pc:spChg chg="mod">
          <ac:chgData name="Samantha Moore" userId="6b60c97e-9d50-433e-b642-0e3cb0c58ca1" providerId="ADAL" clId="{BC4826DD-ABC3-4406-B85E-51857D262394}" dt="2024-05-09T11:18:07.312" v="2305" actId="20577"/>
          <ac:spMkLst>
            <pc:docMk/>
            <pc:sldMk cId="1951218696" sldId="265"/>
            <ac:spMk id="3" creationId="{00000000-0000-0000-0000-000000000000}"/>
          </ac:spMkLst>
        </pc:spChg>
      </pc:sldChg>
      <pc:sldChg chg="addSp delSp modSp mod modAnim">
        <pc:chgData name="Samantha Moore" userId="6b60c97e-9d50-433e-b642-0e3cb0c58ca1" providerId="ADAL" clId="{BC4826DD-ABC3-4406-B85E-51857D262394}" dt="2024-05-09T11:19:03.837" v="2309"/>
        <pc:sldMkLst>
          <pc:docMk/>
          <pc:sldMk cId="657062253" sldId="266"/>
        </pc:sldMkLst>
        <pc:spChg chg="mod">
          <ac:chgData name="Samantha Moore" userId="6b60c97e-9d50-433e-b642-0e3cb0c58ca1" providerId="ADAL" clId="{BC4826DD-ABC3-4406-B85E-51857D262394}" dt="2024-05-09T11:18:33.028" v="2306" actId="164"/>
          <ac:spMkLst>
            <pc:docMk/>
            <pc:sldMk cId="657062253" sldId="266"/>
            <ac:spMk id="4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9T11:18:33.028" v="2306" actId="164"/>
          <ac:spMkLst>
            <pc:docMk/>
            <pc:sldMk cId="657062253" sldId="266"/>
            <ac:spMk id="19" creationId="{D16252A1-8EA3-BA67-D76A-70314988F47E}"/>
          </ac:spMkLst>
        </pc:spChg>
        <pc:spChg chg="mod">
          <ac:chgData name="Samantha Moore" userId="6b60c97e-9d50-433e-b642-0e3cb0c58ca1" providerId="ADAL" clId="{BC4826DD-ABC3-4406-B85E-51857D262394}" dt="2024-04-23T13:55:29.396" v="178" actId="1076"/>
          <ac:spMkLst>
            <pc:docMk/>
            <pc:sldMk cId="657062253" sldId="266"/>
            <ac:spMk id="1040" creationId="{00000000-0000-0000-0000-000000000000}"/>
          </ac:spMkLst>
        </pc:spChg>
        <pc:grpChg chg="add mod">
          <ac:chgData name="Samantha Moore" userId="6b60c97e-9d50-433e-b642-0e3cb0c58ca1" providerId="ADAL" clId="{BC4826DD-ABC3-4406-B85E-51857D262394}" dt="2024-05-09T11:18:33.028" v="2306" actId="164"/>
          <ac:grpSpMkLst>
            <pc:docMk/>
            <pc:sldMk cId="657062253" sldId="266"/>
            <ac:grpSpMk id="6" creationId="{6EA27D71-1E62-4D6F-3B86-29536C146132}"/>
          </ac:grpSpMkLst>
        </pc:grpChg>
        <pc:grpChg chg="mod">
          <ac:chgData name="Samantha Moore" userId="6b60c97e-9d50-433e-b642-0e3cb0c58ca1" providerId="ADAL" clId="{BC4826DD-ABC3-4406-B85E-51857D262394}" dt="2024-05-09T11:18:33.028" v="2306" actId="164"/>
          <ac:grpSpMkLst>
            <pc:docMk/>
            <pc:sldMk cId="657062253" sldId="266"/>
            <ac:grpSpMk id="14" creationId="{00000000-0000-0000-0000-000000000000}"/>
          </ac:grpSpMkLst>
        </pc:grpChg>
        <pc:graphicFrameChg chg="add mod ord">
          <ac:chgData name="Samantha Moore" userId="6b60c97e-9d50-433e-b642-0e3cb0c58ca1" providerId="ADAL" clId="{BC4826DD-ABC3-4406-B85E-51857D262394}" dt="2024-04-23T13:55:42.796" v="180" actId="14100"/>
          <ac:graphicFrameMkLst>
            <pc:docMk/>
            <pc:sldMk cId="657062253" sldId="266"/>
            <ac:graphicFrameMk id="5" creationId="{40375BE8-E329-6A86-ABE7-0A2F29065F9C}"/>
          </ac:graphicFrameMkLst>
        </pc:graphicFrameChg>
        <pc:graphicFrameChg chg="del">
          <ac:chgData name="Samantha Moore" userId="6b60c97e-9d50-433e-b642-0e3cb0c58ca1" providerId="ADAL" clId="{BC4826DD-ABC3-4406-B85E-51857D262394}" dt="2024-04-23T13:54:52.656" v="172" actId="478"/>
          <ac:graphicFrameMkLst>
            <pc:docMk/>
            <pc:sldMk cId="657062253" sldId="266"/>
            <ac:graphicFrameMk id="10" creationId="{72C391B7-9588-F4A2-46E4-6C5308038ABD}"/>
          </ac:graphicFrameMkLst>
        </pc:graphicFrameChg>
        <pc:picChg chg="mod">
          <ac:chgData name="Samantha Moore" userId="6b60c97e-9d50-433e-b642-0e3cb0c58ca1" providerId="ADAL" clId="{BC4826DD-ABC3-4406-B85E-51857D262394}" dt="2024-04-23T13:55:21.173" v="177" actId="1076"/>
          <ac:picMkLst>
            <pc:docMk/>
            <pc:sldMk cId="657062253" sldId="266"/>
            <ac:picMk id="3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4-23T13:55:13.811" v="176" actId="1076"/>
          <ac:picMkLst>
            <pc:docMk/>
            <pc:sldMk cId="657062253" sldId="266"/>
            <ac:picMk id="1028" creationId="{00000000-0000-0000-0000-000000000000}"/>
          </ac:picMkLst>
        </pc:picChg>
      </pc:sldChg>
      <pc:sldChg chg="addSp delSp modSp mod">
        <pc:chgData name="Samantha Moore" userId="6b60c97e-9d50-433e-b642-0e3cb0c58ca1" providerId="ADAL" clId="{BC4826DD-ABC3-4406-B85E-51857D262394}" dt="2024-05-07T08:59:30.017" v="2289" actId="20577"/>
        <pc:sldMkLst>
          <pc:docMk/>
          <pc:sldMk cId="1746631908" sldId="267"/>
        </pc:sldMkLst>
        <pc:spChg chg="mod">
          <ac:chgData name="Samantha Moore" userId="6b60c97e-9d50-433e-b642-0e3cb0c58ca1" providerId="ADAL" clId="{BC4826DD-ABC3-4406-B85E-51857D262394}" dt="2024-04-23T13:38:54.043" v="153" actId="20577"/>
          <ac:spMkLst>
            <pc:docMk/>
            <pc:sldMk cId="1746631908" sldId="267"/>
            <ac:spMk id="4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4-23T13:35:22.403" v="131" actId="20577"/>
          <ac:spMkLst>
            <pc:docMk/>
            <pc:sldMk cId="1746631908" sldId="267"/>
            <ac:spMk id="13" creationId="{31B56806-CDF4-4D26-8E94-427CE5C81690}"/>
          </ac:spMkLst>
        </pc:spChg>
        <pc:spChg chg="add mod">
          <ac:chgData name="Samantha Moore" userId="6b60c97e-9d50-433e-b642-0e3cb0c58ca1" providerId="ADAL" clId="{BC4826DD-ABC3-4406-B85E-51857D262394}" dt="2024-04-23T13:30:19.431" v="84" actId="20577"/>
          <ac:spMkLst>
            <pc:docMk/>
            <pc:sldMk cId="1746631908" sldId="267"/>
            <ac:spMk id="15" creationId="{4C69F9ED-E32A-6E8E-1B54-02F2842E4902}"/>
          </ac:spMkLst>
        </pc:spChg>
        <pc:spChg chg="mod">
          <ac:chgData name="Samantha Moore" userId="6b60c97e-9d50-433e-b642-0e3cb0c58ca1" providerId="ADAL" clId="{BC4826DD-ABC3-4406-B85E-51857D262394}" dt="2024-04-23T13:34:58.388" v="121" actId="1076"/>
          <ac:spMkLst>
            <pc:docMk/>
            <pc:sldMk cId="1746631908" sldId="267"/>
            <ac:spMk id="22" creationId="{033E7AC9-C514-493C-9A20-E9D3B05789E4}"/>
          </ac:spMkLst>
        </pc:spChg>
        <pc:spChg chg="mod">
          <ac:chgData name="Samantha Moore" userId="6b60c97e-9d50-433e-b642-0e3cb0c58ca1" providerId="ADAL" clId="{BC4826DD-ABC3-4406-B85E-51857D262394}" dt="2024-04-23T13:36:30.580" v="150" actId="1037"/>
          <ac:spMkLst>
            <pc:docMk/>
            <pc:sldMk cId="1746631908" sldId="267"/>
            <ac:spMk id="24" creationId="{9FA0D996-FB96-4A22-8AE7-D3DECD47E28C}"/>
          </ac:spMkLst>
        </pc:spChg>
        <pc:spChg chg="mod">
          <ac:chgData name="Samantha Moore" userId="6b60c97e-9d50-433e-b642-0e3cb0c58ca1" providerId="ADAL" clId="{BC4826DD-ABC3-4406-B85E-51857D262394}" dt="2024-04-23T13:35:36.219" v="138" actId="20577"/>
          <ac:spMkLst>
            <pc:docMk/>
            <pc:sldMk cId="1746631908" sldId="267"/>
            <ac:spMk id="25" creationId="{BD05F62C-2837-4170-AC04-5B8B31C7EC3E}"/>
          </ac:spMkLst>
        </pc:spChg>
        <pc:graphicFrameChg chg="add del mod ord">
          <ac:chgData name="Samantha Moore" userId="6b60c97e-9d50-433e-b642-0e3cb0c58ca1" providerId="ADAL" clId="{BC4826DD-ABC3-4406-B85E-51857D262394}" dt="2024-04-23T13:30:38.639" v="104" actId="478"/>
          <ac:graphicFrameMkLst>
            <pc:docMk/>
            <pc:sldMk cId="1746631908" sldId="267"/>
            <ac:graphicFrameMk id="7" creationId="{E7CCB0EE-1352-4CB1-F3D3-8ECAB1702E4E}"/>
          </ac:graphicFrameMkLst>
        </pc:graphicFrameChg>
        <pc:graphicFrameChg chg="del">
          <ac:chgData name="Samantha Moore" userId="6b60c97e-9d50-433e-b642-0e3cb0c58ca1" providerId="ADAL" clId="{BC4826DD-ABC3-4406-B85E-51857D262394}" dt="2024-04-23T13:28:31.410" v="18" actId="478"/>
          <ac:graphicFrameMkLst>
            <pc:docMk/>
            <pc:sldMk cId="1746631908" sldId="267"/>
            <ac:graphicFrameMk id="14" creationId="{9F0775DB-758A-18FE-880F-63D567212597}"/>
          </ac:graphicFrameMkLst>
        </pc:graphicFrameChg>
        <pc:graphicFrameChg chg="add mod ord">
          <ac:chgData name="Samantha Moore" userId="6b60c97e-9d50-433e-b642-0e3cb0c58ca1" providerId="ADAL" clId="{BC4826DD-ABC3-4406-B85E-51857D262394}" dt="2024-05-07T08:59:30.017" v="2289" actId="20577"/>
          <ac:graphicFrameMkLst>
            <pc:docMk/>
            <pc:sldMk cId="1746631908" sldId="267"/>
            <ac:graphicFrameMk id="16" creationId="{E7CCB0EE-1352-4CB1-F3D3-8ECAB1702E4E}"/>
          </ac:graphicFrameMkLst>
        </pc:graphicFrameChg>
        <pc:picChg chg="mod">
          <ac:chgData name="Samantha Moore" userId="6b60c97e-9d50-433e-b642-0e3cb0c58ca1" providerId="ADAL" clId="{BC4826DD-ABC3-4406-B85E-51857D262394}" dt="2024-04-23T13:36:19.940" v="147" actId="1076"/>
          <ac:picMkLst>
            <pc:docMk/>
            <pc:sldMk cId="1746631908" sldId="267"/>
            <ac:picMk id="3075" creationId="{00000000-0000-0000-0000-000000000000}"/>
          </ac:picMkLst>
        </pc:picChg>
        <pc:cxnChg chg="mod">
          <ac:chgData name="Samantha Moore" userId="6b60c97e-9d50-433e-b642-0e3cb0c58ca1" providerId="ADAL" clId="{BC4826DD-ABC3-4406-B85E-51857D262394}" dt="2024-04-23T13:36:03.582" v="146" actId="1036"/>
          <ac:cxnSpMkLst>
            <pc:docMk/>
            <pc:sldMk cId="1746631908" sldId="267"/>
            <ac:cxnSpMk id="12" creationId="{00000000-0000-0000-0000-000000000000}"/>
          </ac:cxnSpMkLst>
        </pc:cxnChg>
        <pc:cxnChg chg="mod">
          <ac:chgData name="Samantha Moore" userId="6b60c97e-9d50-433e-b642-0e3cb0c58ca1" providerId="ADAL" clId="{BC4826DD-ABC3-4406-B85E-51857D262394}" dt="2024-04-23T13:35:55.695" v="145" actId="14100"/>
          <ac:cxnSpMkLst>
            <pc:docMk/>
            <pc:sldMk cId="1746631908" sldId="267"/>
            <ac:cxnSpMk id="21" creationId="{00000000-0000-0000-0000-000000000000}"/>
          </ac:cxnSpMkLst>
        </pc:cxnChg>
      </pc:sldChg>
      <pc:sldChg chg="addSp delSp modSp mod">
        <pc:chgData name="Samantha Moore" userId="6b60c97e-9d50-433e-b642-0e3cb0c58ca1" providerId="ADAL" clId="{BC4826DD-ABC3-4406-B85E-51857D262394}" dt="2024-04-23T14:01:25.208" v="234" actId="1076"/>
        <pc:sldMkLst>
          <pc:docMk/>
          <pc:sldMk cId="1126464711" sldId="268"/>
        </pc:sldMkLst>
        <pc:spChg chg="mod">
          <ac:chgData name="Samantha Moore" userId="6b60c97e-9d50-433e-b642-0e3cb0c58ca1" providerId="ADAL" clId="{BC4826DD-ABC3-4406-B85E-51857D262394}" dt="2024-04-23T14:01:23.132" v="232" actId="1037"/>
          <ac:spMkLst>
            <pc:docMk/>
            <pc:sldMk cId="1126464711" sldId="268"/>
            <ac:spMk id="3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4-23T14:01:06.301" v="219" actId="1076"/>
          <ac:spMkLst>
            <pc:docMk/>
            <pc:sldMk cId="1126464711" sldId="268"/>
            <ac:spMk id="11" creationId="{00000000-0000-0000-0000-000000000000}"/>
          </ac:spMkLst>
        </pc:spChg>
        <pc:graphicFrameChg chg="add mod ord">
          <ac:chgData name="Samantha Moore" userId="6b60c97e-9d50-433e-b642-0e3cb0c58ca1" providerId="ADAL" clId="{BC4826DD-ABC3-4406-B85E-51857D262394}" dt="2024-04-23T14:01:09.857" v="221" actId="1076"/>
          <ac:graphicFrameMkLst>
            <pc:docMk/>
            <pc:sldMk cId="1126464711" sldId="268"/>
            <ac:graphicFrameMk id="2" creationId="{7A4D33BE-1D2E-A485-999C-61297F31A5E8}"/>
          </ac:graphicFrameMkLst>
        </pc:graphicFrameChg>
        <pc:graphicFrameChg chg="del">
          <ac:chgData name="Samantha Moore" userId="6b60c97e-9d50-433e-b642-0e3cb0c58ca1" providerId="ADAL" clId="{BC4826DD-ABC3-4406-B85E-51857D262394}" dt="2024-04-23T14:00:52.134" v="208" actId="478"/>
          <ac:graphicFrameMkLst>
            <pc:docMk/>
            <pc:sldMk cId="1126464711" sldId="268"/>
            <ac:graphicFrameMk id="9" creationId="{1EE4BCDA-0BA6-1396-843D-8DCD6CC97FFC}"/>
          </ac:graphicFrameMkLst>
        </pc:graphicFrameChg>
        <pc:picChg chg="mod">
          <ac:chgData name="Samantha Moore" userId="6b60c97e-9d50-433e-b642-0e3cb0c58ca1" providerId="ADAL" clId="{BC4826DD-ABC3-4406-B85E-51857D262394}" dt="2024-04-23T14:01:25.208" v="234" actId="1076"/>
          <ac:picMkLst>
            <pc:docMk/>
            <pc:sldMk cId="1126464711" sldId="268"/>
            <ac:picMk id="14" creationId="{27E17561-A85D-4477-3575-311F09B346D6}"/>
          </ac:picMkLst>
        </pc:picChg>
      </pc:sldChg>
      <pc:sldChg chg="modSp mod">
        <pc:chgData name="Samantha Moore" userId="6b60c97e-9d50-433e-b642-0e3cb0c58ca1" providerId="ADAL" clId="{BC4826DD-ABC3-4406-B85E-51857D262394}" dt="2024-05-13T07:37:33.373" v="2410" actId="20577"/>
        <pc:sldMkLst>
          <pc:docMk/>
          <pc:sldMk cId="571881030" sldId="269"/>
        </pc:sldMkLst>
        <pc:spChg chg="mod">
          <ac:chgData name="Samantha Moore" userId="6b60c97e-9d50-433e-b642-0e3cb0c58ca1" providerId="ADAL" clId="{BC4826DD-ABC3-4406-B85E-51857D262394}" dt="2024-05-13T07:36:04.423" v="2334" actId="20577"/>
          <ac:spMkLst>
            <pc:docMk/>
            <pc:sldMk cId="571881030" sldId="269"/>
            <ac:spMk id="7" creationId="{314FB56E-2EB6-AC54-8B71-BA8101AFB90A}"/>
          </ac:spMkLst>
        </pc:spChg>
        <pc:spChg chg="mod">
          <ac:chgData name="Samantha Moore" userId="6b60c97e-9d50-433e-b642-0e3cb0c58ca1" providerId="ADAL" clId="{BC4826DD-ABC3-4406-B85E-51857D262394}" dt="2024-05-13T07:37:33.373" v="2410" actId="20577"/>
          <ac:spMkLst>
            <pc:docMk/>
            <pc:sldMk cId="571881030" sldId="269"/>
            <ac:spMk id="24" creationId="{E69A5C38-67BE-8D8B-012B-83FF8C4A5379}"/>
          </ac:spMkLst>
        </pc:spChg>
        <pc:spChg chg="mod">
          <ac:chgData name="Samantha Moore" userId="6b60c97e-9d50-433e-b642-0e3cb0c58ca1" providerId="ADAL" clId="{BC4826DD-ABC3-4406-B85E-51857D262394}" dt="2024-05-13T07:37:25.324" v="2401" actId="1076"/>
          <ac:spMkLst>
            <pc:docMk/>
            <pc:sldMk cId="571881030" sldId="269"/>
            <ac:spMk id="25" creationId="{C447E70F-3E52-0FA9-1A3D-8BA9CB611681}"/>
          </ac:spMkLst>
        </pc:spChg>
      </pc:sldChg>
      <pc:sldChg chg="modSp mod ord">
        <pc:chgData name="Samantha Moore" userId="6b60c97e-9d50-433e-b642-0e3cb0c58ca1" providerId="ADAL" clId="{BC4826DD-ABC3-4406-B85E-51857D262394}" dt="2024-05-07T09:58:34.402" v="2300"/>
        <pc:sldMkLst>
          <pc:docMk/>
          <pc:sldMk cId="1739937728" sldId="270"/>
        </pc:sldMkLst>
        <pc:spChg chg="mod">
          <ac:chgData name="Samantha Moore" userId="6b60c97e-9d50-433e-b642-0e3cb0c58ca1" providerId="ADAL" clId="{BC4826DD-ABC3-4406-B85E-51857D262394}" dt="2024-05-03T15:01:15.634" v="2229" actId="1076"/>
          <ac:spMkLst>
            <pc:docMk/>
            <pc:sldMk cId="1739937728" sldId="270"/>
            <ac:spMk id="19" creationId="{00000000-0000-0000-0000-000000000000}"/>
          </ac:spMkLst>
        </pc:spChg>
        <pc:grpChg chg="mod">
          <ac:chgData name="Samantha Moore" userId="6b60c97e-9d50-433e-b642-0e3cb0c58ca1" providerId="ADAL" clId="{BC4826DD-ABC3-4406-B85E-51857D262394}" dt="2024-05-03T15:01:15.634" v="2229" actId="1076"/>
          <ac:grpSpMkLst>
            <pc:docMk/>
            <pc:sldMk cId="1739937728" sldId="270"/>
            <ac:grpSpMk id="4" creationId="{00000000-0000-0000-0000-000000000000}"/>
          </ac:grpSpMkLst>
        </pc:grpChg>
        <pc:picChg chg="mod">
          <ac:chgData name="Samantha Moore" userId="6b60c97e-9d50-433e-b642-0e3cb0c58ca1" providerId="ADAL" clId="{BC4826DD-ABC3-4406-B85E-51857D262394}" dt="2024-05-03T15:01:15.634" v="2229" actId="1076"/>
          <ac:picMkLst>
            <pc:docMk/>
            <pc:sldMk cId="1739937728" sldId="270"/>
            <ac:picMk id="2052" creationId="{00000000-0000-0000-0000-000000000000}"/>
          </ac:picMkLst>
        </pc:picChg>
      </pc:sldChg>
      <pc:sldChg chg="modSp mod">
        <pc:chgData name="Samantha Moore" userId="6b60c97e-9d50-433e-b642-0e3cb0c58ca1" providerId="ADAL" clId="{BC4826DD-ABC3-4406-B85E-51857D262394}" dt="2024-05-09T11:19:24.053" v="2311" actId="20577"/>
        <pc:sldMkLst>
          <pc:docMk/>
          <pc:sldMk cId="1051925565" sldId="274"/>
        </pc:sldMkLst>
        <pc:spChg chg="mod">
          <ac:chgData name="Samantha Moore" userId="6b60c97e-9d50-433e-b642-0e3cb0c58ca1" providerId="ADAL" clId="{BC4826DD-ABC3-4406-B85E-51857D262394}" dt="2024-05-09T11:19:24.053" v="2311" actId="20577"/>
          <ac:spMkLst>
            <pc:docMk/>
            <pc:sldMk cId="1051925565" sldId="274"/>
            <ac:spMk id="6" creationId="{EFE8E8EA-F8C4-45AC-86F4-571DC18E0169}"/>
          </ac:spMkLst>
        </pc:spChg>
        <pc:graphicFrameChg chg="modGraphic">
          <ac:chgData name="Samantha Moore" userId="6b60c97e-9d50-433e-b642-0e3cb0c58ca1" providerId="ADAL" clId="{BC4826DD-ABC3-4406-B85E-51857D262394}" dt="2024-05-01T09:36:00.376" v="308" actId="20577"/>
          <ac:graphicFrameMkLst>
            <pc:docMk/>
            <pc:sldMk cId="1051925565" sldId="274"/>
            <ac:graphicFrameMk id="8" creationId="{00000000-0000-0000-0000-000000000000}"/>
          </ac:graphicFrameMkLst>
        </pc:graphicFrameChg>
      </pc:sldChg>
      <pc:sldChg chg="addSp delSp modSp mod delAnim modAnim">
        <pc:chgData name="Samantha Moore" userId="6b60c97e-9d50-433e-b642-0e3cb0c58ca1" providerId="ADAL" clId="{BC4826DD-ABC3-4406-B85E-51857D262394}" dt="2024-05-03T15:00:40.876" v="2225" actId="20577"/>
        <pc:sldMkLst>
          <pc:docMk/>
          <pc:sldMk cId="2078279217" sldId="276"/>
        </pc:sldMkLst>
        <pc:spChg chg="mod">
          <ac:chgData name="Samantha Moore" userId="6b60c97e-9d50-433e-b642-0e3cb0c58ca1" providerId="ADAL" clId="{BC4826DD-ABC3-4406-B85E-51857D262394}" dt="2024-05-03T11:10:59.076" v="631" actId="6549"/>
          <ac:spMkLst>
            <pc:docMk/>
            <pc:sldMk cId="2078279217" sldId="276"/>
            <ac:spMk id="17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09:47:52.838" v="461" actId="1076"/>
          <ac:spMkLst>
            <pc:docMk/>
            <pc:sldMk cId="2078279217" sldId="276"/>
            <ac:spMk id="27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16:58.262" v="706" actId="1076"/>
          <ac:spMkLst>
            <pc:docMk/>
            <pc:sldMk cId="2078279217" sldId="276"/>
            <ac:spMk id="28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08:23.409" v="486" actId="165"/>
          <ac:spMkLst>
            <pc:docMk/>
            <pc:sldMk cId="2078279217" sldId="276"/>
            <ac:spMk id="30" creationId="{98740A1A-F4F3-0989-DA63-691DF63B37BD}"/>
          </ac:spMkLst>
        </pc:spChg>
        <pc:spChg chg="mod">
          <ac:chgData name="Samantha Moore" userId="6b60c97e-9d50-433e-b642-0e3cb0c58ca1" providerId="ADAL" clId="{BC4826DD-ABC3-4406-B85E-51857D262394}" dt="2024-05-03T11:08:23.409" v="486" actId="165"/>
          <ac:spMkLst>
            <pc:docMk/>
            <pc:sldMk cId="2078279217" sldId="276"/>
            <ac:spMk id="33" creationId="{921E62D7-A5D6-A26A-7AB6-29E8FB0DD225}"/>
          </ac:spMkLst>
        </pc:spChg>
        <pc:spChg chg="mod">
          <ac:chgData name="Samantha Moore" userId="6b60c97e-9d50-433e-b642-0e3cb0c58ca1" providerId="ADAL" clId="{BC4826DD-ABC3-4406-B85E-51857D262394}" dt="2024-05-03T11:08:23.409" v="486" actId="165"/>
          <ac:spMkLst>
            <pc:docMk/>
            <pc:sldMk cId="2078279217" sldId="276"/>
            <ac:spMk id="34" creationId="{ACBEABBD-2E0F-20D5-8DCD-146496A0FDA1}"/>
          </ac:spMkLst>
        </pc:spChg>
        <pc:spChg chg="mod">
          <ac:chgData name="Samantha Moore" userId="6b60c97e-9d50-433e-b642-0e3cb0c58ca1" providerId="ADAL" clId="{BC4826DD-ABC3-4406-B85E-51857D262394}" dt="2024-05-03T11:17:34.435" v="710" actId="207"/>
          <ac:spMkLst>
            <pc:docMk/>
            <pc:sldMk cId="2078279217" sldId="276"/>
            <ac:spMk id="39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5:00:40.876" v="2225" actId="20577"/>
          <ac:spMkLst>
            <pc:docMk/>
            <pc:sldMk cId="2078279217" sldId="276"/>
            <ac:spMk id="43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17:08.727" v="709" actId="166"/>
          <ac:spMkLst>
            <pc:docMk/>
            <pc:sldMk cId="2078279217" sldId="276"/>
            <ac:spMk id="45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09:53:03.125" v="483" actId="165"/>
          <ac:spMkLst>
            <pc:docMk/>
            <pc:sldMk cId="2078279217" sldId="276"/>
            <ac:spMk id="51" creationId="{078BFDAC-E0B5-7332-7C5E-3BF0AF768E0E}"/>
          </ac:spMkLst>
        </pc:spChg>
        <pc:spChg chg="mod">
          <ac:chgData name="Samantha Moore" userId="6b60c97e-9d50-433e-b642-0e3cb0c58ca1" providerId="ADAL" clId="{BC4826DD-ABC3-4406-B85E-51857D262394}" dt="2024-05-03T09:53:03.125" v="483" actId="165"/>
          <ac:spMkLst>
            <pc:docMk/>
            <pc:sldMk cId="2078279217" sldId="276"/>
            <ac:spMk id="52" creationId="{0C61AAF3-96A1-EDCC-D926-797DE166B037}"/>
          </ac:spMkLst>
        </pc:spChg>
        <pc:spChg chg="mod">
          <ac:chgData name="Samantha Moore" userId="6b60c97e-9d50-433e-b642-0e3cb0c58ca1" providerId="ADAL" clId="{BC4826DD-ABC3-4406-B85E-51857D262394}" dt="2024-05-03T09:53:03.125" v="483" actId="165"/>
          <ac:spMkLst>
            <pc:docMk/>
            <pc:sldMk cId="2078279217" sldId="276"/>
            <ac:spMk id="53" creationId="{183666EC-DDE8-2DE9-76AF-6488A8EFD3AA}"/>
          </ac:spMkLst>
        </pc:spChg>
        <pc:spChg chg="mod">
          <ac:chgData name="Samantha Moore" userId="6b60c97e-9d50-433e-b642-0e3cb0c58ca1" providerId="ADAL" clId="{BC4826DD-ABC3-4406-B85E-51857D262394}" dt="2024-05-03T11:09:40.107" v="592" actId="165"/>
          <ac:spMkLst>
            <pc:docMk/>
            <pc:sldMk cId="2078279217" sldId="276"/>
            <ac:spMk id="83" creationId="{8991FD2F-5144-873A-6522-4DC753CC28E5}"/>
          </ac:spMkLst>
        </pc:spChg>
        <pc:spChg chg="mod">
          <ac:chgData name="Samantha Moore" userId="6b60c97e-9d50-433e-b642-0e3cb0c58ca1" providerId="ADAL" clId="{BC4826DD-ABC3-4406-B85E-51857D262394}" dt="2024-05-03T11:09:40.107" v="592" actId="165"/>
          <ac:spMkLst>
            <pc:docMk/>
            <pc:sldMk cId="2078279217" sldId="276"/>
            <ac:spMk id="84" creationId="{2B4FFB18-276F-F249-8B01-9ADD2965057E}"/>
          </ac:spMkLst>
        </pc:spChg>
        <pc:spChg chg="mod">
          <ac:chgData name="Samantha Moore" userId="6b60c97e-9d50-433e-b642-0e3cb0c58ca1" providerId="ADAL" clId="{BC4826DD-ABC3-4406-B85E-51857D262394}" dt="2024-05-03T11:09:40.107" v="592" actId="165"/>
          <ac:spMkLst>
            <pc:docMk/>
            <pc:sldMk cId="2078279217" sldId="276"/>
            <ac:spMk id="85" creationId="{EB05AA1A-EA38-137F-FE2A-9C13AA059131}"/>
          </ac:spMkLst>
        </pc:spChg>
        <pc:spChg chg="mod">
          <ac:chgData name="Samantha Moore" userId="6b60c97e-9d50-433e-b642-0e3cb0c58ca1" providerId="ADAL" clId="{BC4826DD-ABC3-4406-B85E-51857D262394}" dt="2024-05-03T11:12:49.622" v="678" actId="5793"/>
          <ac:spMkLst>
            <pc:docMk/>
            <pc:sldMk cId="2078279217" sldId="276"/>
            <ac:spMk id="110" creationId="{EB9F8746-5437-434E-B777-67A5FEDDB4FA}"/>
          </ac:spMkLst>
        </pc:spChg>
        <pc:spChg chg="mod">
          <ac:chgData name="Samantha Moore" userId="6b60c97e-9d50-433e-b642-0e3cb0c58ca1" providerId="ADAL" clId="{BC4826DD-ABC3-4406-B85E-51857D262394}" dt="2024-05-03T11:11:05.438" v="641" actId="5793"/>
          <ac:spMkLst>
            <pc:docMk/>
            <pc:sldMk cId="2078279217" sldId="276"/>
            <ac:spMk id="208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12:42.696" v="660" actId="5793"/>
          <ac:spMkLst>
            <pc:docMk/>
            <pc:sldMk cId="2078279217" sldId="276"/>
            <ac:spMk id="209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08:34.756" v="490" actId="165"/>
          <ac:spMkLst>
            <pc:docMk/>
            <pc:sldMk cId="2078279217" sldId="276"/>
            <ac:spMk id="217" creationId="{A7882E1F-D796-43EB-B8B4-AE6469E951C1}"/>
          </ac:spMkLst>
        </pc:spChg>
        <pc:spChg chg="mod">
          <ac:chgData name="Samantha Moore" userId="6b60c97e-9d50-433e-b642-0e3cb0c58ca1" providerId="ADAL" clId="{BC4826DD-ABC3-4406-B85E-51857D262394}" dt="2024-05-03T11:08:34.756" v="490" actId="165"/>
          <ac:spMkLst>
            <pc:docMk/>
            <pc:sldMk cId="2078279217" sldId="276"/>
            <ac:spMk id="218" creationId="{69B38AA0-741F-4E6B-9D80-0467E6FD63DF}"/>
          </ac:spMkLst>
        </pc:spChg>
        <pc:spChg chg="mod">
          <ac:chgData name="Samantha Moore" userId="6b60c97e-9d50-433e-b642-0e3cb0c58ca1" providerId="ADAL" clId="{BC4826DD-ABC3-4406-B85E-51857D262394}" dt="2024-05-03T11:08:34.756" v="490" actId="165"/>
          <ac:spMkLst>
            <pc:docMk/>
            <pc:sldMk cId="2078279217" sldId="276"/>
            <ac:spMk id="219" creationId="{6D221DDE-C0BF-48D4-80D5-F70E8305798F}"/>
          </ac:spMkLst>
        </pc:spChg>
        <pc:grpChg chg="add del mod">
          <ac:chgData name="Samantha Moore" userId="6b60c97e-9d50-433e-b642-0e3cb0c58ca1" providerId="ADAL" clId="{BC4826DD-ABC3-4406-B85E-51857D262394}" dt="2024-05-03T11:09:40.107" v="592" actId="165"/>
          <ac:grpSpMkLst>
            <pc:docMk/>
            <pc:sldMk cId="2078279217" sldId="276"/>
            <ac:grpSpMk id="2" creationId="{CF48F15B-C00A-D39B-50C6-CCC893D4B562}"/>
          </ac:grpSpMkLst>
        </pc:grpChg>
        <pc:grpChg chg="add mod">
          <ac:chgData name="Samantha Moore" userId="6b60c97e-9d50-433e-b642-0e3cb0c58ca1" providerId="ADAL" clId="{BC4826DD-ABC3-4406-B85E-51857D262394}" dt="2024-05-03T11:15:49.181" v="696" actId="1076"/>
          <ac:grpSpMkLst>
            <pc:docMk/>
            <pc:sldMk cId="2078279217" sldId="276"/>
            <ac:grpSpMk id="3" creationId="{5C0ABD65-EA16-9C93-7731-DFB8005D87E2}"/>
          </ac:grpSpMkLst>
        </pc:grpChg>
        <pc:grpChg chg="add mod">
          <ac:chgData name="Samantha Moore" userId="6b60c97e-9d50-433e-b642-0e3cb0c58ca1" providerId="ADAL" clId="{BC4826DD-ABC3-4406-B85E-51857D262394}" dt="2024-05-03T11:15:42.428" v="694" actId="1076"/>
          <ac:grpSpMkLst>
            <pc:docMk/>
            <pc:sldMk cId="2078279217" sldId="276"/>
            <ac:grpSpMk id="5" creationId="{AE8DA262-5229-2BF5-D253-3CF097EC3766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4" creationId="{D2A94890-A0D6-1456-8B93-1C12EFD8FA7F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9" creationId="{8A6FC96D-206D-559D-B246-A56BC0326A59}"/>
          </ac:grpSpMkLst>
        </pc:grpChg>
        <pc:grpChg chg="del mod">
          <ac:chgData name="Samantha Moore" userId="6b60c97e-9d50-433e-b642-0e3cb0c58ca1" providerId="ADAL" clId="{BC4826DD-ABC3-4406-B85E-51857D262394}" dt="2024-05-03T11:10:06.314" v="596" actId="478"/>
          <ac:grpSpMkLst>
            <pc:docMk/>
            <pc:sldMk cId="2078279217" sldId="276"/>
            <ac:grpSpMk id="23" creationId="{E2738A9E-55F6-E20A-A3C9-B964AB0ACBAD}"/>
          </ac:grpSpMkLst>
        </pc:grpChg>
        <pc:grpChg chg="del mod topLvl">
          <ac:chgData name="Samantha Moore" userId="6b60c97e-9d50-433e-b642-0e3cb0c58ca1" providerId="ADAL" clId="{BC4826DD-ABC3-4406-B85E-51857D262394}" dt="2024-05-03T11:10:06.314" v="596" actId="478"/>
          <ac:grpSpMkLst>
            <pc:docMk/>
            <pc:sldMk cId="2078279217" sldId="276"/>
            <ac:grpSpMk id="29" creationId="{487A96C6-0C80-F26D-2A7C-0A67FAB528A4}"/>
          </ac:grpSpMkLst>
        </pc:grpChg>
        <pc:grpChg chg="del mod">
          <ac:chgData name="Samantha Moore" userId="6b60c97e-9d50-433e-b642-0e3cb0c58ca1" providerId="ADAL" clId="{BC4826DD-ABC3-4406-B85E-51857D262394}" dt="2024-05-03T11:10:06.314" v="596" actId="478"/>
          <ac:grpSpMkLst>
            <pc:docMk/>
            <pc:sldMk cId="2078279217" sldId="276"/>
            <ac:grpSpMk id="35" creationId="{616A7465-AD63-D993-0420-A6B467E01BAE}"/>
          </ac:grpSpMkLst>
        </pc:grpChg>
        <pc:grpChg chg="del mod topLvl">
          <ac:chgData name="Samantha Moore" userId="6b60c97e-9d50-433e-b642-0e3cb0c58ca1" providerId="ADAL" clId="{BC4826DD-ABC3-4406-B85E-51857D262394}" dt="2024-05-03T11:10:06.314" v="596" actId="478"/>
          <ac:grpSpMkLst>
            <pc:docMk/>
            <pc:sldMk cId="2078279217" sldId="276"/>
            <ac:grpSpMk id="44" creationId="{88B23E8D-E903-0A78-DAFF-08B74627E473}"/>
          </ac:grpSpMkLst>
        </pc:grpChg>
        <pc:grpChg chg="del mod">
          <ac:chgData name="Samantha Moore" userId="6b60c97e-9d50-433e-b642-0e3cb0c58ca1" providerId="ADAL" clId="{BC4826DD-ABC3-4406-B85E-51857D262394}" dt="2024-05-03T09:53:03.125" v="483" actId="165"/>
          <ac:grpSpMkLst>
            <pc:docMk/>
            <pc:sldMk cId="2078279217" sldId="276"/>
            <ac:grpSpMk id="54" creationId="{3C24C908-D22C-FE80-9692-823DDC06E051}"/>
          </ac:grpSpMkLst>
        </pc:grpChg>
        <pc:grpChg chg="del mod">
          <ac:chgData name="Samantha Moore" userId="6b60c97e-9d50-433e-b642-0e3cb0c58ca1" providerId="ADAL" clId="{BC4826DD-ABC3-4406-B85E-51857D262394}" dt="2024-05-03T11:08:23.409" v="486" actId="165"/>
          <ac:grpSpMkLst>
            <pc:docMk/>
            <pc:sldMk cId="2078279217" sldId="276"/>
            <ac:grpSpMk id="55" creationId="{435C3411-D7D9-04C7-0E1C-EDE3C4039667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56" creationId="{DFE46394-F809-7E64-DA2A-D09AA6F796FA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60" creationId="{578CEF75-B94B-20AD-6A32-1FDB28BE5D15}"/>
          </ac:grpSpMkLst>
        </pc:grpChg>
        <pc:grpChg chg="del mod">
          <ac:chgData name="Samantha Moore" userId="6b60c97e-9d50-433e-b642-0e3cb0c58ca1" providerId="ADAL" clId="{BC4826DD-ABC3-4406-B85E-51857D262394}" dt="2024-05-03T11:08:34.756" v="490" actId="165"/>
          <ac:grpSpMkLst>
            <pc:docMk/>
            <pc:sldMk cId="2078279217" sldId="276"/>
            <ac:grpSpMk id="65" creationId="{B1AA1575-B5A5-FD5B-952E-44F495C16D3D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66" creationId="{227512D0-D61F-4C9D-EF0D-A422ABD71BEA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70" creationId="{530E622E-30BB-D6D9-AD68-E28368D59B8C}"/>
          </ac:grpSpMkLst>
        </pc:grpChg>
        <pc:grpChg chg="mod">
          <ac:chgData name="Samantha Moore" userId="6b60c97e-9d50-433e-b642-0e3cb0c58ca1" providerId="ADAL" clId="{BC4826DD-ABC3-4406-B85E-51857D262394}" dt="2024-05-03T11:09:53.148" v="595" actId="164"/>
          <ac:grpSpMkLst>
            <pc:docMk/>
            <pc:sldMk cId="2078279217" sldId="276"/>
            <ac:grpSpMk id="74" creationId="{F36D3458-AD37-DBBE-662E-D746577A469C}"/>
          </ac:grpSpMkLst>
        </pc:grpChg>
        <pc:grpChg chg="mod">
          <ac:chgData name="Samantha Moore" userId="6b60c97e-9d50-433e-b642-0e3cb0c58ca1" providerId="ADAL" clId="{BC4826DD-ABC3-4406-B85E-51857D262394}" dt="2024-05-03T11:15:45.790" v="695" actId="1076"/>
          <ac:grpSpMkLst>
            <pc:docMk/>
            <pc:sldMk cId="2078279217" sldId="276"/>
            <ac:grpSpMk id="78" creationId="{482392A0-4A02-C0AF-E55A-2D8F0F3A8229}"/>
          </ac:grpSpMkLst>
        </pc:grpChg>
        <pc:grpChg chg="mod topLvl">
          <ac:chgData name="Samantha Moore" userId="6b60c97e-9d50-433e-b642-0e3cb0c58ca1" providerId="ADAL" clId="{BC4826DD-ABC3-4406-B85E-51857D262394}" dt="2024-05-03T11:09:41.764" v="593" actId="164"/>
          <ac:grpSpMkLst>
            <pc:docMk/>
            <pc:sldMk cId="2078279217" sldId="276"/>
            <ac:grpSpMk id="82" creationId="{7220CC6B-2084-277A-7634-E5A3539B18B1}"/>
          </ac:grpSpMkLst>
        </pc:grpChg>
        <pc:grpChg chg="mod">
          <ac:chgData name="Samantha Moore" userId="6b60c97e-9d50-433e-b642-0e3cb0c58ca1" providerId="ADAL" clId="{BC4826DD-ABC3-4406-B85E-51857D262394}" dt="2024-05-03T11:16:21.684" v="703" actId="1076"/>
          <ac:grpSpMkLst>
            <pc:docMk/>
            <pc:sldMk cId="2078279217" sldId="276"/>
            <ac:grpSpMk id="86" creationId="{0B44AA31-4673-D223-BDF8-9D12B2977400}"/>
          </ac:grpSpMkLst>
        </pc:grpChg>
        <pc:grpChg chg="mod">
          <ac:chgData name="Samantha Moore" userId="6b60c97e-9d50-433e-b642-0e3cb0c58ca1" providerId="ADAL" clId="{BC4826DD-ABC3-4406-B85E-51857D262394}" dt="2024-05-03T11:16:24.573" v="704" actId="1076"/>
          <ac:grpSpMkLst>
            <pc:docMk/>
            <pc:sldMk cId="2078279217" sldId="276"/>
            <ac:grpSpMk id="90" creationId="{EFE14FA7-25D9-C2BF-A9C3-97E1A72CD197}"/>
          </ac:grpSpMkLst>
        </pc:grpChg>
        <pc:grpChg chg="del mod">
          <ac:chgData name="Samantha Moore" userId="6b60c97e-9d50-433e-b642-0e3cb0c58ca1" providerId="ADAL" clId="{BC4826DD-ABC3-4406-B85E-51857D262394}" dt="2024-05-03T11:10:06.314" v="596" actId="478"/>
          <ac:grpSpMkLst>
            <pc:docMk/>
            <pc:sldMk cId="2078279217" sldId="276"/>
            <ac:grpSpMk id="164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68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06.314" v="596" actId="478"/>
          <ac:grpSpMkLst>
            <pc:docMk/>
            <pc:sldMk cId="2078279217" sldId="276"/>
            <ac:grpSpMk id="172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76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80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84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88" creationId="{00000000-0000-0000-0000-000000000000}"/>
          </ac:grpSpMkLst>
        </pc:grpChg>
        <pc:grpChg chg="del mod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193" creationId="{E28F8F46-F514-A1FC-B765-C81A45D527A8}"/>
          </ac:grpSpMkLst>
        </pc:grpChg>
        <pc:grpChg chg="del mod topLvl">
          <ac:chgData name="Samantha Moore" userId="6b60c97e-9d50-433e-b642-0e3cb0c58ca1" providerId="ADAL" clId="{BC4826DD-ABC3-4406-B85E-51857D262394}" dt="2024-05-03T11:10:12.913" v="597" actId="478"/>
          <ac:grpSpMkLst>
            <pc:docMk/>
            <pc:sldMk cId="2078279217" sldId="276"/>
            <ac:grpSpMk id="216" creationId="{80C4E85A-C3D0-4C3A-95D5-A270100B8AB6}"/>
          </ac:grpSpMkLst>
        </pc:grpChg>
        <pc:picChg chg="mod ord topLvl">
          <ac:chgData name="Samantha Moore" userId="6b60c97e-9d50-433e-b642-0e3cb0c58ca1" providerId="ADAL" clId="{BC4826DD-ABC3-4406-B85E-51857D262394}" dt="2024-05-03T11:09:41.764" v="593" actId="164"/>
          <ac:picMkLst>
            <pc:docMk/>
            <pc:sldMk cId="2078279217" sldId="276"/>
            <ac:picMk id="10" creationId="{49F6502E-24A7-BA58-8AA9-2CE476FF4F8A}"/>
          </ac:picMkLst>
        </pc:picChg>
        <pc:picChg chg="mod ord topLvl">
          <ac:chgData name="Samantha Moore" userId="6b60c97e-9d50-433e-b642-0e3cb0c58ca1" providerId="ADAL" clId="{BC4826DD-ABC3-4406-B85E-51857D262394}" dt="2024-05-03T11:09:53.148" v="595" actId="164"/>
          <ac:picMkLst>
            <pc:docMk/>
            <pc:sldMk cId="2078279217" sldId="276"/>
            <ac:picMk id="11" creationId="{7FEBAF54-7AA4-D2FB-98EF-C8C551A9D9C1}"/>
          </ac:picMkLst>
        </pc:picChg>
        <pc:picChg chg="mod ord topLvl">
          <ac:chgData name="Samantha Moore" userId="6b60c97e-9d50-433e-b642-0e3cb0c58ca1" providerId="ADAL" clId="{BC4826DD-ABC3-4406-B85E-51857D262394}" dt="2024-05-03T11:09:41.764" v="593" actId="164"/>
          <ac:picMkLst>
            <pc:docMk/>
            <pc:sldMk cId="2078279217" sldId="276"/>
            <ac:picMk id="12" creationId="{186534A3-C613-2741-217A-4878D81B3069}"/>
          </ac:picMkLst>
        </pc:picChg>
        <pc:picChg chg="mod ord topLvl">
          <ac:chgData name="Samantha Moore" userId="6b60c97e-9d50-433e-b642-0e3cb0c58ca1" providerId="ADAL" clId="{BC4826DD-ABC3-4406-B85E-51857D262394}" dt="2024-05-03T11:09:53.148" v="595" actId="164"/>
          <ac:picMkLst>
            <pc:docMk/>
            <pc:sldMk cId="2078279217" sldId="276"/>
            <ac:picMk id="13" creationId="{80E47EAC-97BB-0D5B-88EF-3AB9836F2C71}"/>
          </ac:picMkLst>
        </pc:picChg>
        <pc:picChg chg="mod">
          <ac:chgData name="Samantha Moore" userId="6b60c97e-9d50-433e-b642-0e3cb0c58ca1" providerId="ADAL" clId="{BC4826DD-ABC3-4406-B85E-51857D262394}" dt="2024-05-03T11:17:08.727" v="709" actId="166"/>
          <ac:picMkLst>
            <pc:docMk/>
            <pc:sldMk cId="2078279217" sldId="276"/>
            <ac:picMk id="46" creationId="{00000000-0000-0000-0000-000000000000}"/>
          </ac:picMkLst>
        </pc:picChg>
        <pc:picChg chg="mod">
          <ac:chgData name="Samantha Moore" userId="6b60c97e-9d50-433e-b642-0e3cb0c58ca1" providerId="ADAL" clId="{BC4826DD-ABC3-4406-B85E-51857D262394}" dt="2024-05-03T15:00:31.351" v="2209" actId="1076"/>
          <ac:picMkLst>
            <pc:docMk/>
            <pc:sldMk cId="2078279217" sldId="276"/>
            <ac:picMk id="50" creationId="{00000000-0000-0000-0000-000000000000}"/>
          </ac:picMkLst>
        </pc:picChg>
      </pc:sldChg>
      <pc:sldChg chg="modSp mod">
        <pc:chgData name="Samantha Moore" userId="6b60c97e-9d50-433e-b642-0e3cb0c58ca1" providerId="ADAL" clId="{BC4826DD-ABC3-4406-B85E-51857D262394}" dt="2024-05-07T09:52:06.304" v="2298" actId="20577"/>
        <pc:sldMkLst>
          <pc:docMk/>
          <pc:sldMk cId="3502994039" sldId="277"/>
        </pc:sldMkLst>
        <pc:spChg chg="mod">
          <ac:chgData name="Samantha Moore" userId="6b60c97e-9d50-433e-b642-0e3cb0c58ca1" providerId="ADAL" clId="{BC4826DD-ABC3-4406-B85E-51857D262394}" dt="2024-05-07T09:52:06.304" v="2298" actId="20577"/>
          <ac:spMkLst>
            <pc:docMk/>
            <pc:sldMk cId="3502994039" sldId="277"/>
            <ac:spMk id="4" creationId="{00000000-0000-0000-0000-000000000000}"/>
          </ac:spMkLst>
        </pc:spChg>
        <pc:graphicFrameChg chg="modGraphic">
          <ac:chgData name="Samantha Moore" userId="6b60c97e-9d50-433e-b642-0e3cb0c58ca1" providerId="ADAL" clId="{BC4826DD-ABC3-4406-B85E-51857D262394}" dt="2024-05-03T11:31:14.937" v="1002" actId="20577"/>
          <ac:graphicFrameMkLst>
            <pc:docMk/>
            <pc:sldMk cId="3502994039" sldId="277"/>
            <ac:graphicFrameMk id="2" creationId="{00000000-0000-0000-0000-000000000000}"/>
          </ac:graphicFrameMkLst>
        </pc:graphicFrameChg>
      </pc:sldChg>
      <pc:sldChg chg="modSp del mod">
        <pc:chgData name="Samantha Moore" userId="6b60c97e-9d50-433e-b642-0e3cb0c58ca1" providerId="ADAL" clId="{BC4826DD-ABC3-4406-B85E-51857D262394}" dt="2024-05-03T14:57:09.601" v="2204" actId="2696"/>
        <pc:sldMkLst>
          <pc:docMk/>
          <pc:sldMk cId="436704733" sldId="279"/>
        </pc:sldMkLst>
        <pc:grpChg chg="mod">
          <ac:chgData name="Samantha Moore" userId="6b60c97e-9d50-433e-b642-0e3cb0c58ca1" providerId="ADAL" clId="{BC4826DD-ABC3-4406-B85E-51857D262394}" dt="2024-05-03T14:56:24.506" v="2203" actId="1076"/>
          <ac:grpSpMkLst>
            <pc:docMk/>
            <pc:sldMk cId="436704733" sldId="279"/>
            <ac:grpSpMk id="19" creationId="{A401FF11-4BED-9AE4-1829-FE430BA2C0FA}"/>
          </ac:grpSpMkLst>
        </pc:grpChg>
      </pc:sldChg>
      <pc:sldChg chg="delSp modSp mod">
        <pc:chgData name="Samantha Moore" userId="6b60c97e-9d50-433e-b642-0e3cb0c58ca1" providerId="ADAL" clId="{BC4826DD-ABC3-4406-B85E-51857D262394}" dt="2024-05-13T07:35:27.843" v="2323" actId="20577"/>
        <pc:sldMkLst>
          <pc:docMk/>
          <pc:sldMk cId="2887958987" sldId="280"/>
        </pc:sldMkLst>
        <pc:spChg chg="mod">
          <ac:chgData name="Samantha Moore" userId="6b60c97e-9d50-433e-b642-0e3cb0c58ca1" providerId="ADAL" clId="{BC4826DD-ABC3-4406-B85E-51857D262394}" dt="2024-05-13T07:35:27.843" v="2323" actId="20577"/>
          <ac:spMkLst>
            <pc:docMk/>
            <pc:sldMk cId="2887958987" sldId="280"/>
            <ac:spMk id="2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36:29.659" v="1589" actId="1076"/>
          <ac:spMkLst>
            <pc:docMk/>
            <pc:sldMk cId="2887958987" sldId="280"/>
            <ac:spMk id="6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36:29.659" v="1589" actId="1076"/>
          <ac:spMkLst>
            <pc:docMk/>
            <pc:sldMk cId="2887958987" sldId="280"/>
            <ac:spMk id="9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5-03T11:36:35.179" v="1609" actId="1037"/>
          <ac:spMkLst>
            <pc:docMk/>
            <pc:sldMk cId="2887958987" sldId="280"/>
            <ac:spMk id="10" creationId="{00000000-0000-0000-0000-000000000000}"/>
          </ac:spMkLst>
        </pc:spChg>
        <pc:grpChg chg="del mod">
          <ac:chgData name="Samantha Moore" userId="6b60c97e-9d50-433e-b642-0e3cb0c58ca1" providerId="ADAL" clId="{BC4826DD-ABC3-4406-B85E-51857D262394}" dt="2024-05-03T11:37:12.410" v="1611" actId="478"/>
          <ac:grpSpMkLst>
            <pc:docMk/>
            <pc:sldMk cId="2887958987" sldId="280"/>
            <ac:grpSpMk id="25" creationId="{FA120A80-1DBD-1B38-8E05-B867A6E30EC9}"/>
          </ac:grpSpMkLst>
        </pc:grpChg>
        <pc:picChg chg="mod">
          <ac:chgData name="Samantha Moore" userId="6b60c97e-9d50-433e-b642-0e3cb0c58ca1" providerId="ADAL" clId="{BC4826DD-ABC3-4406-B85E-51857D262394}" dt="2024-05-03T11:36:29.659" v="1589" actId="1076"/>
          <ac:picMkLst>
            <pc:docMk/>
            <pc:sldMk cId="2887958987" sldId="280"/>
            <ac:picMk id="11" creationId="{00000000-0000-0000-0000-000000000000}"/>
          </ac:picMkLst>
        </pc:picChg>
      </pc:sldChg>
      <pc:sldChg chg="addSp delSp modSp mod">
        <pc:chgData name="Samantha Moore" userId="6b60c97e-9d50-433e-b642-0e3cb0c58ca1" providerId="ADAL" clId="{BC4826DD-ABC3-4406-B85E-51857D262394}" dt="2024-04-23T14:00:45.020" v="207" actId="171"/>
        <pc:sldMkLst>
          <pc:docMk/>
          <pc:sldMk cId="982327169" sldId="281"/>
        </pc:sldMkLst>
        <pc:spChg chg="mod">
          <ac:chgData name="Samantha Moore" userId="6b60c97e-9d50-433e-b642-0e3cb0c58ca1" providerId="ADAL" clId="{BC4826DD-ABC3-4406-B85E-51857D262394}" dt="2024-04-23T14:00:16.912" v="206" actId="1038"/>
          <ac:spMkLst>
            <pc:docMk/>
            <pc:sldMk cId="982327169" sldId="281"/>
            <ac:spMk id="3" creationId="{00000000-0000-0000-0000-000000000000}"/>
          </ac:spMkLst>
        </pc:spChg>
        <pc:spChg chg="mod">
          <ac:chgData name="Samantha Moore" userId="6b60c97e-9d50-433e-b642-0e3cb0c58ca1" providerId="ADAL" clId="{BC4826DD-ABC3-4406-B85E-51857D262394}" dt="2024-04-23T14:00:10.369" v="201" actId="1076"/>
          <ac:spMkLst>
            <pc:docMk/>
            <pc:sldMk cId="982327169" sldId="281"/>
            <ac:spMk id="11" creationId="{00000000-0000-0000-0000-000000000000}"/>
          </ac:spMkLst>
        </pc:spChg>
        <pc:graphicFrameChg chg="add mod ord">
          <ac:chgData name="Samantha Moore" userId="6b60c97e-9d50-433e-b642-0e3cb0c58ca1" providerId="ADAL" clId="{BC4826DD-ABC3-4406-B85E-51857D262394}" dt="2024-04-23T13:59:51.049" v="191" actId="171"/>
          <ac:graphicFrameMkLst>
            <pc:docMk/>
            <pc:sldMk cId="982327169" sldId="281"/>
            <ac:graphicFrameMk id="2" creationId="{25E25D93-93EB-EB67-682C-98AB5DDE1231}"/>
          </ac:graphicFrameMkLst>
        </pc:graphicFrameChg>
        <pc:graphicFrameChg chg="del">
          <ac:chgData name="Samantha Moore" userId="6b60c97e-9d50-433e-b642-0e3cb0c58ca1" providerId="ADAL" clId="{BC4826DD-ABC3-4406-B85E-51857D262394}" dt="2024-04-23T13:59:42.520" v="181" actId="478"/>
          <ac:graphicFrameMkLst>
            <pc:docMk/>
            <pc:sldMk cId="982327169" sldId="281"/>
            <ac:graphicFrameMk id="9" creationId="{1EE4BCDA-0BA6-1396-843D-8DCD6CC97FFC}"/>
          </ac:graphicFrameMkLst>
        </pc:graphicFrameChg>
        <pc:picChg chg="ord">
          <ac:chgData name="Samantha Moore" userId="6b60c97e-9d50-433e-b642-0e3cb0c58ca1" providerId="ADAL" clId="{BC4826DD-ABC3-4406-B85E-51857D262394}" dt="2024-04-23T14:00:45.020" v="207" actId="171"/>
          <ac:picMkLst>
            <pc:docMk/>
            <pc:sldMk cId="982327169" sldId="281"/>
            <ac:picMk id="13" creationId="{F73F9B91-D5EF-CCC2-5E6B-D76FF5F5A7C5}"/>
          </ac:picMkLst>
        </pc:picChg>
      </pc:sldChg>
      <pc:sldChg chg="modSp del mod">
        <pc:chgData name="Samantha Moore" userId="6b60c97e-9d50-433e-b642-0e3cb0c58ca1" providerId="ADAL" clId="{BC4826DD-ABC3-4406-B85E-51857D262394}" dt="2024-05-03T11:31:55.236" v="1010" actId="2696"/>
        <pc:sldMkLst>
          <pc:docMk/>
          <pc:sldMk cId="1121216622" sldId="282"/>
        </pc:sldMkLst>
        <pc:spChg chg="mod">
          <ac:chgData name="Samantha Moore" userId="6b60c97e-9d50-433e-b642-0e3cb0c58ca1" providerId="ADAL" clId="{BC4826DD-ABC3-4406-B85E-51857D262394}" dt="2024-05-03T09:21:10.623" v="324" actId="1076"/>
          <ac:spMkLst>
            <pc:docMk/>
            <pc:sldMk cId="1121216622" sldId="282"/>
            <ac:spMk id="12" creationId="{854821DD-8AB2-6B14-9A8A-1A53F42654CA}"/>
          </ac:spMkLst>
        </pc:spChg>
      </pc:sldChg>
      <pc:sldChg chg="addSp delSp modSp new mod">
        <pc:chgData name="Samantha Moore" userId="6b60c97e-9d50-433e-b642-0e3cb0c58ca1" providerId="ADAL" clId="{BC4826DD-ABC3-4406-B85E-51857D262394}" dt="2024-05-07T07:24:54.278" v="2286" actId="1076"/>
        <pc:sldMkLst>
          <pc:docMk/>
          <pc:sldMk cId="3153977839" sldId="283"/>
        </pc:sldMkLst>
        <pc:spChg chg="del">
          <ac:chgData name="Samantha Moore" userId="6b60c97e-9d50-433e-b642-0e3cb0c58ca1" providerId="ADAL" clId="{BC4826DD-ABC3-4406-B85E-51857D262394}" dt="2024-05-03T09:22:04.247" v="327" actId="478"/>
          <ac:spMkLst>
            <pc:docMk/>
            <pc:sldMk cId="3153977839" sldId="283"/>
            <ac:spMk id="2" creationId="{F1B01A39-20A8-A56E-A319-5D295D938271}"/>
          </ac:spMkLst>
        </pc:spChg>
        <pc:spChg chg="add mod">
          <ac:chgData name="Samantha Moore" userId="6b60c97e-9d50-433e-b642-0e3cb0c58ca1" providerId="ADAL" clId="{BC4826DD-ABC3-4406-B85E-51857D262394}" dt="2024-05-07T07:21:23.076" v="2257" actId="20577"/>
          <ac:spMkLst>
            <pc:docMk/>
            <pc:sldMk cId="3153977839" sldId="283"/>
            <ac:spMk id="2" creationId="{F1F23254-D449-E36F-07A3-5F98FB0FE1B0}"/>
          </ac:spMkLst>
        </pc:spChg>
        <pc:spChg chg="del">
          <ac:chgData name="Samantha Moore" userId="6b60c97e-9d50-433e-b642-0e3cb0c58ca1" providerId="ADAL" clId="{BC4826DD-ABC3-4406-B85E-51857D262394}" dt="2024-05-03T09:22:03.136" v="326" actId="478"/>
          <ac:spMkLst>
            <pc:docMk/>
            <pc:sldMk cId="3153977839" sldId="283"/>
            <ac:spMk id="3" creationId="{8C666734-E9D5-162A-23A8-5377DF7204C4}"/>
          </ac:spMkLst>
        </pc:spChg>
        <pc:graphicFrameChg chg="add del mod modGraphic">
          <ac:chgData name="Samantha Moore" userId="6b60c97e-9d50-433e-b642-0e3cb0c58ca1" providerId="ADAL" clId="{BC4826DD-ABC3-4406-B85E-51857D262394}" dt="2024-05-03T11:40:43.947" v="1614" actId="21"/>
          <ac:graphicFrameMkLst>
            <pc:docMk/>
            <pc:sldMk cId="3153977839" sldId="283"/>
            <ac:graphicFrameMk id="4" creationId="{89A48AE7-DDBF-15E1-1AF0-1F9B9DBD9A8A}"/>
          </ac:graphicFrameMkLst>
        </pc:graphicFrameChg>
        <pc:picChg chg="add mod">
          <ac:chgData name="Samantha Moore" userId="6b60c97e-9d50-433e-b642-0e3cb0c58ca1" providerId="ADAL" clId="{BC4826DD-ABC3-4406-B85E-51857D262394}" dt="2024-05-07T07:24:54.278" v="2286" actId="1076"/>
          <ac:picMkLst>
            <pc:docMk/>
            <pc:sldMk cId="3153977839" sldId="283"/>
            <ac:picMk id="3" creationId="{7F8C1137-CEE4-FCA6-AFA1-2D0C84F5B232}"/>
          </ac:picMkLst>
        </pc:picChg>
        <pc:picChg chg="add mod">
          <ac:chgData name="Samantha Moore" userId="6b60c97e-9d50-433e-b642-0e3cb0c58ca1" providerId="ADAL" clId="{BC4826DD-ABC3-4406-B85E-51857D262394}" dt="2024-05-07T07:22:38.951" v="2267" actId="688"/>
          <ac:picMkLst>
            <pc:docMk/>
            <pc:sldMk cId="3153977839" sldId="283"/>
            <ac:picMk id="5" creationId="{CF37CF0C-C957-27DE-168F-90E51DA65D34}"/>
          </ac:picMkLst>
        </pc:picChg>
        <pc:picChg chg="add mod">
          <ac:chgData name="Samantha Moore" userId="6b60c97e-9d50-433e-b642-0e3cb0c58ca1" providerId="ADAL" clId="{BC4826DD-ABC3-4406-B85E-51857D262394}" dt="2024-05-07T07:24:52.019" v="2285" actId="1076"/>
          <ac:picMkLst>
            <pc:docMk/>
            <pc:sldMk cId="3153977839" sldId="283"/>
            <ac:picMk id="7" creationId="{B641841D-08C6-E654-96B7-10BC32E4552D}"/>
          </ac:picMkLst>
        </pc:picChg>
        <pc:picChg chg="add mod">
          <ac:chgData name="Samantha Moore" userId="6b60c97e-9d50-433e-b642-0e3cb0c58ca1" providerId="ADAL" clId="{BC4826DD-ABC3-4406-B85E-51857D262394}" dt="2024-05-07T07:24:46.194" v="2283" actId="1076"/>
          <ac:picMkLst>
            <pc:docMk/>
            <pc:sldMk cId="3153977839" sldId="283"/>
            <ac:picMk id="9" creationId="{DE382527-220D-D86D-B70F-00584FEF97EB}"/>
          </ac:picMkLst>
        </pc:picChg>
      </pc:sldChg>
      <pc:sldChg chg="addSp delSp modSp new mod delAnim modAnim">
        <pc:chgData name="Samantha Moore" userId="6b60c97e-9d50-433e-b642-0e3cb0c58ca1" providerId="ADAL" clId="{BC4826DD-ABC3-4406-B85E-51857D262394}" dt="2024-05-03T11:58:14.656" v="2083"/>
        <pc:sldMkLst>
          <pc:docMk/>
          <pc:sldMk cId="3448185139" sldId="284"/>
        </pc:sldMkLst>
        <pc:spChg chg="add mod">
          <ac:chgData name="Samantha Moore" userId="6b60c97e-9d50-433e-b642-0e3cb0c58ca1" providerId="ADAL" clId="{BC4826DD-ABC3-4406-B85E-51857D262394}" dt="2024-05-03T11:48:14.036" v="1844" actId="1076"/>
          <ac:spMkLst>
            <pc:docMk/>
            <pc:sldMk cId="3448185139" sldId="284"/>
            <ac:spMk id="2" creationId="{5D38618C-B907-CD99-89FF-A0C3C14390B9}"/>
          </ac:spMkLst>
        </pc:spChg>
        <pc:spChg chg="add mod">
          <ac:chgData name="Samantha Moore" userId="6b60c97e-9d50-433e-b642-0e3cb0c58ca1" providerId="ADAL" clId="{BC4826DD-ABC3-4406-B85E-51857D262394}" dt="2024-05-03T11:46:44.172" v="1750" actId="2711"/>
          <ac:spMkLst>
            <pc:docMk/>
            <pc:sldMk cId="3448185139" sldId="284"/>
            <ac:spMk id="3" creationId="{29BAB015-0E7D-D85E-00F4-4541B5FDDA28}"/>
          </ac:spMkLst>
        </pc:spChg>
        <pc:spChg chg="add mod">
          <ac:chgData name="Samantha Moore" userId="6b60c97e-9d50-433e-b642-0e3cb0c58ca1" providerId="ADAL" clId="{BC4826DD-ABC3-4406-B85E-51857D262394}" dt="2024-05-03T11:47:13.604" v="1833" actId="1076"/>
          <ac:spMkLst>
            <pc:docMk/>
            <pc:sldMk cId="3448185139" sldId="284"/>
            <ac:spMk id="7" creationId="{1E3D6775-8C77-B7E7-7B55-24891EEDA942}"/>
          </ac:spMkLst>
        </pc:spChg>
        <pc:spChg chg="mod">
          <ac:chgData name="Samantha Moore" userId="6b60c97e-9d50-433e-b642-0e3cb0c58ca1" providerId="ADAL" clId="{BC4826DD-ABC3-4406-B85E-51857D262394}" dt="2024-05-03T11:48:11.442" v="1842"/>
          <ac:spMkLst>
            <pc:docMk/>
            <pc:sldMk cId="3448185139" sldId="284"/>
            <ac:spMk id="10" creationId="{3D8A6215-11C5-3E57-562D-9319282D35D2}"/>
          </ac:spMkLst>
        </pc:spChg>
        <pc:spChg chg="add mod">
          <ac:chgData name="Samantha Moore" userId="6b60c97e-9d50-433e-b642-0e3cb0c58ca1" providerId="ADAL" clId="{BC4826DD-ABC3-4406-B85E-51857D262394}" dt="2024-05-03T11:58:01.315" v="2080" actId="164"/>
          <ac:spMkLst>
            <pc:docMk/>
            <pc:sldMk cId="3448185139" sldId="284"/>
            <ac:spMk id="11" creationId="{A82A127F-4092-EDC5-B155-383DDF7E089C}"/>
          </ac:spMkLst>
        </pc:spChg>
        <pc:grpChg chg="add mod">
          <ac:chgData name="Samantha Moore" userId="6b60c97e-9d50-433e-b642-0e3cb0c58ca1" providerId="ADAL" clId="{BC4826DD-ABC3-4406-B85E-51857D262394}" dt="2024-05-03T11:58:01.315" v="2080" actId="164"/>
          <ac:grpSpMkLst>
            <pc:docMk/>
            <pc:sldMk cId="3448185139" sldId="284"/>
            <ac:grpSpMk id="8" creationId="{B17E4DEE-EFB9-FE3F-9A66-FC6138BCA359}"/>
          </ac:grpSpMkLst>
        </pc:grpChg>
        <pc:grpChg chg="add mod">
          <ac:chgData name="Samantha Moore" userId="6b60c97e-9d50-433e-b642-0e3cb0c58ca1" providerId="ADAL" clId="{BC4826DD-ABC3-4406-B85E-51857D262394}" dt="2024-05-03T11:58:07.444" v="2081" actId="1076"/>
          <ac:grpSpMkLst>
            <pc:docMk/>
            <pc:sldMk cId="3448185139" sldId="284"/>
            <ac:grpSpMk id="12" creationId="{A50B3C25-01F2-5DC3-481C-B753931798B6}"/>
          </ac:grpSpMkLst>
        </pc:grpChg>
        <pc:graphicFrameChg chg="add mod modGraphic">
          <ac:chgData name="Samantha Moore" userId="6b60c97e-9d50-433e-b642-0e3cb0c58ca1" providerId="ADAL" clId="{BC4826DD-ABC3-4406-B85E-51857D262394}" dt="2024-05-03T11:50:57.439" v="1954" actId="207"/>
          <ac:graphicFrameMkLst>
            <pc:docMk/>
            <pc:sldMk cId="3448185139" sldId="284"/>
            <ac:graphicFrameMk id="4" creationId="{89A48AE7-DDBF-15E1-1AF0-1F9B9DBD9A8A}"/>
          </ac:graphicFrameMkLst>
        </pc:graphicFrameChg>
        <pc:graphicFrameChg chg="add del mod">
          <ac:chgData name="Samantha Moore" userId="6b60c97e-9d50-433e-b642-0e3cb0c58ca1" providerId="ADAL" clId="{BC4826DD-ABC3-4406-B85E-51857D262394}" dt="2024-05-03T11:43:10.200" v="1739" actId="478"/>
          <ac:graphicFrameMkLst>
            <pc:docMk/>
            <pc:sldMk cId="3448185139" sldId="284"/>
            <ac:graphicFrameMk id="5" creationId="{50654F4A-E93D-37AB-12EB-523B3E3D1554}"/>
          </ac:graphicFrameMkLst>
        </pc:graphicFrameChg>
        <pc:graphicFrameChg chg="add mod">
          <ac:chgData name="Samantha Moore" userId="6b60c97e-9d50-433e-b642-0e3cb0c58ca1" providerId="ADAL" clId="{BC4826DD-ABC3-4406-B85E-51857D262394}" dt="2024-05-03T11:51:28.907" v="1957" actId="1076"/>
          <ac:graphicFrameMkLst>
            <pc:docMk/>
            <pc:sldMk cId="3448185139" sldId="284"/>
            <ac:graphicFrameMk id="6" creationId="{65F5FFEF-43F9-14D5-1E22-22EA88B120F8}"/>
          </ac:graphicFrameMkLst>
        </pc:graphicFrameChg>
        <pc:picChg chg="mod">
          <ac:chgData name="Samantha Moore" userId="6b60c97e-9d50-433e-b642-0e3cb0c58ca1" providerId="ADAL" clId="{BC4826DD-ABC3-4406-B85E-51857D262394}" dt="2024-05-03T11:48:11.442" v="1842"/>
          <ac:picMkLst>
            <pc:docMk/>
            <pc:sldMk cId="3448185139" sldId="284"/>
            <ac:picMk id="9" creationId="{841B867F-6EA9-CE52-C60B-C4D4D3C9541F}"/>
          </ac:picMkLst>
        </pc:picChg>
      </pc:sldChg>
      <pc:sldChg chg="addSp delSp modSp add mod delAnim modAnim">
        <pc:chgData name="Samantha Moore" userId="6b60c97e-9d50-433e-b642-0e3cb0c58ca1" providerId="ADAL" clId="{BC4826DD-ABC3-4406-B85E-51857D262394}" dt="2024-05-03T11:57:47.100" v="2079" actId="14100"/>
        <pc:sldMkLst>
          <pc:docMk/>
          <pc:sldMk cId="1775927299" sldId="285"/>
        </pc:sldMkLst>
        <pc:spChg chg="del">
          <ac:chgData name="Samantha Moore" userId="6b60c97e-9d50-433e-b642-0e3cb0c58ca1" providerId="ADAL" clId="{BC4826DD-ABC3-4406-B85E-51857D262394}" dt="2024-05-03T11:52:01.253" v="1961" actId="478"/>
          <ac:spMkLst>
            <pc:docMk/>
            <pc:sldMk cId="1775927299" sldId="285"/>
            <ac:spMk id="3" creationId="{29BAB015-0E7D-D85E-00F4-4541B5FDDA28}"/>
          </ac:spMkLst>
        </pc:spChg>
        <pc:spChg chg="mod">
          <ac:chgData name="Samantha Moore" userId="6b60c97e-9d50-433e-b642-0e3cb0c58ca1" providerId="ADAL" clId="{BC4826DD-ABC3-4406-B85E-51857D262394}" dt="2024-05-03T11:55:59.949" v="2065" actId="1076"/>
          <ac:spMkLst>
            <pc:docMk/>
            <pc:sldMk cId="1775927299" sldId="285"/>
            <ac:spMk id="7" creationId="{1E3D6775-8C77-B7E7-7B55-24891EEDA942}"/>
          </ac:spMkLst>
        </pc:spChg>
        <pc:spChg chg="mod">
          <ac:chgData name="Samantha Moore" userId="6b60c97e-9d50-433e-b642-0e3cb0c58ca1" providerId="ADAL" clId="{BC4826DD-ABC3-4406-B85E-51857D262394}" dt="2024-05-03T11:57:24.316" v="2074" actId="1076"/>
          <ac:spMkLst>
            <pc:docMk/>
            <pc:sldMk cId="1775927299" sldId="285"/>
            <ac:spMk id="11" creationId="{A82A127F-4092-EDC5-B155-383DDF7E089C}"/>
          </ac:spMkLst>
        </pc:spChg>
        <pc:grpChg chg="mod">
          <ac:chgData name="Samantha Moore" userId="6b60c97e-9d50-433e-b642-0e3cb0c58ca1" providerId="ADAL" clId="{BC4826DD-ABC3-4406-B85E-51857D262394}" dt="2024-05-03T11:57:07.570" v="2072" actId="164"/>
          <ac:grpSpMkLst>
            <pc:docMk/>
            <pc:sldMk cId="1775927299" sldId="285"/>
            <ac:grpSpMk id="8" creationId="{B17E4DEE-EFB9-FE3F-9A66-FC6138BCA359}"/>
          </ac:grpSpMkLst>
        </pc:grpChg>
        <pc:grpChg chg="add mod">
          <ac:chgData name="Samantha Moore" userId="6b60c97e-9d50-433e-b642-0e3cb0c58ca1" providerId="ADAL" clId="{BC4826DD-ABC3-4406-B85E-51857D262394}" dt="2024-05-03T11:57:31.187" v="2075" actId="1076"/>
          <ac:grpSpMkLst>
            <pc:docMk/>
            <pc:sldMk cId="1775927299" sldId="285"/>
            <ac:grpSpMk id="12" creationId="{814403CC-6954-CC1A-AFA0-CCD4D9C92C33}"/>
          </ac:grpSpMkLst>
        </pc:grpChg>
        <pc:graphicFrameChg chg="add mod ord">
          <ac:chgData name="Samantha Moore" userId="6b60c97e-9d50-433e-b642-0e3cb0c58ca1" providerId="ADAL" clId="{BC4826DD-ABC3-4406-B85E-51857D262394}" dt="2024-05-03T11:57:47.100" v="2079" actId="14100"/>
          <ac:graphicFrameMkLst>
            <pc:docMk/>
            <pc:sldMk cId="1775927299" sldId="285"/>
            <ac:graphicFrameMk id="5" creationId="{519758B8-3C78-4F6B-D800-FB6FE42E51C5}"/>
          </ac:graphicFrameMkLst>
        </pc:graphicFrameChg>
        <pc:graphicFrameChg chg="del">
          <ac:chgData name="Samantha Moore" userId="6b60c97e-9d50-433e-b642-0e3cb0c58ca1" providerId="ADAL" clId="{BC4826DD-ABC3-4406-B85E-51857D262394}" dt="2024-05-03T11:52:50.719" v="2000" actId="478"/>
          <ac:graphicFrameMkLst>
            <pc:docMk/>
            <pc:sldMk cId="1775927299" sldId="285"/>
            <ac:graphicFrameMk id="6" creationId="{65F5FFEF-43F9-14D5-1E22-22EA88B120F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ull%20weather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ull%20weather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ull%20weather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ull%20weather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ull%20weather%20data%202023-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ull%20weather%20data%202023-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irkhousetrustorg.sharepoint.com/sites/EdinaTrust/1%20Charitable%20Grants/1.Science%20UK/2.%20Bulb%20Project/3.%20Bulb%20Project%20Results/2023-24/End%20of%20Project/Flow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 b="0" i="0" u="none" strike="noStrike" kern="1200" baseline="0" dirty="0">
                <a:solidFill>
                  <a:prstClr val="black"/>
                </a:solidFill>
              </a:rPr>
              <a:t>Total Rainfall per School </a:t>
            </a:r>
            <a:br>
              <a:rPr lang="en-GB" sz="2000" b="0" i="0" u="none" strike="noStrike" kern="1200" baseline="0" dirty="0">
                <a:solidFill>
                  <a:prstClr val="black"/>
                </a:solidFill>
              </a:rPr>
            </a:br>
            <a:r>
              <a:rPr lang="en-GB" sz="2000" b="0" i="0" u="none" strike="noStrike" kern="1200" baseline="0" dirty="0">
                <a:solidFill>
                  <a:prstClr val="black"/>
                </a:solidFill>
              </a:rPr>
              <a:t>Between November 2023 – March 2024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6-4C8F-BD9C-93A5D45E409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6-4C8F-BD9C-93A5D45E409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6-4C8F-BD9C-93A5D45E409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6-4C8F-BD9C-93A5D45E409F}"/>
              </c:ext>
            </c:extLst>
          </c:dPt>
          <c:cat>
            <c:strRef>
              <c:f>'[full weather data 2023-24.xlsx]TempRain analysis'!$K$12:$N$12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'[full weather data 2023-24.xlsx]TempRain analysis'!$K$13:$N$13</c:f>
              <c:numCache>
                <c:formatCode>General</c:formatCode>
                <c:ptCount val="4"/>
                <c:pt idx="0">
                  <c:v>382.89263163228838</c:v>
                </c:pt>
                <c:pt idx="1">
                  <c:v>467.05819928609401</c:v>
                </c:pt>
                <c:pt idx="2">
                  <c:v>373.72065703474368</c:v>
                </c:pt>
                <c:pt idx="3">
                  <c:v>650.83933997722977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EA-4DAF-B1F7-0C7109D21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/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Average Temperature for Each Country between</a:t>
            </a:r>
            <a:r>
              <a:rPr lang="en-US" b="0" baseline="0"/>
              <a:t> November 2023 - March 2024</a:t>
            </a:r>
            <a:endParaRPr lang="en-US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3-497B-ABA3-4E12F310265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3-497B-ABA3-4E12F310265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3-497B-ABA3-4E12F310265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3-497B-ABA3-4E12F3102653}"/>
              </c:ext>
            </c:extLst>
          </c:dPt>
          <c:cat>
            <c:strRef>
              <c:f>'[full weather data 2023-24.xlsx]TempRain analysis'!$K$37:$N$37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'[full weather data 2023-24.xlsx]TempRain analysis'!$K$38:$N$38</c:f>
              <c:numCache>
                <c:formatCode>0.0</c:formatCode>
                <c:ptCount val="4"/>
                <c:pt idx="0">
                  <c:v>6.7331462353148428</c:v>
                </c:pt>
                <c:pt idx="1">
                  <c:v>7.9058649273670003</c:v>
                </c:pt>
                <c:pt idx="2">
                  <c:v>7.1545741242403391</c:v>
                </c:pt>
                <c:pt idx="3">
                  <c:v>8.4184878432629127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5D-4456-BE71-7C3D9BE44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Average Temperature Per Month for Each Country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'[full weather data 2023-24.xlsx]TempRain analysis'!$K$29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>
                    <a:alpha val="95000"/>
                  </a:schemeClr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analysis'!$K$30:$K$34</c:f>
              <c:numCache>
                <c:formatCode>0.0</c:formatCode>
                <c:ptCount val="5"/>
                <c:pt idx="0">
                  <c:v>8.5897762237762247</c:v>
                </c:pt>
                <c:pt idx="1">
                  <c:v>5.5953590250329386</c:v>
                </c:pt>
                <c:pt idx="2">
                  <c:v>4.5899382480264839</c:v>
                </c:pt>
                <c:pt idx="3">
                  <c:v>7.0956249999999992</c:v>
                </c:pt>
                <c:pt idx="4">
                  <c:v>7.7950326797385623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3-48EF-857A-9E96414E3BE9}"/>
            </c:ext>
          </c:extLst>
        </c:ser>
        <c:ser>
          <c:idx val="1"/>
          <c:order val="1"/>
          <c:tx>
            <c:strRef>
              <c:f>'[full weather data 2023-24.xlsx]TempRain analysis'!$L$29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analysis'!$L$30:$L$34</c:f>
              <c:numCache>
                <c:formatCode>0.0</c:formatCode>
                <c:ptCount val="5"/>
                <c:pt idx="0">
                  <c:v>9.8916610650266978</c:v>
                </c:pt>
                <c:pt idx="1">
                  <c:v>5.8403863826232252</c:v>
                </c:pt>
                <c:pt idx="2">
                  <c:v>4.8561928811928805</c:v>
                </c:pt>
                <c:pt idx="3">
                  <c:v>7.7326632553606238</c:v>
                </c:pt>
                <c:pt idx="4">
                  <c:v>11.208421052631579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3-48EF-857A-9E96414E3BE9}"/>
            </c:ext>
          </c:extLst>
        </c:ser>
        <c:ser>
          <c:idx val="2"/>
          <c:order val="2"/>
          <c:tx>
            <c:strRef>
              <c:f>'[full weather data 2023-24.xlsx]TempRain analysis'!$M$29</c:f>
              <c:strCache>
                <c:ptCount val="1"/>
                <c:pt idx="0">
                  <c:v>N Ireland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analysis'!$M$30:$M$34</c:f>
              <c:numCache>
                <c:formatCode>0.0</c:formatCode>
                <c:ptCount val="5"/>
                <c:pt idx="0">
                  <c:v>8.6937822497420019</c:v>
                </c:pt>
                <c:pt idx="1">
                  <c:v>6.1577342047930284</c:v>
                </c:pt>
                <c:pt idx="2">
                  <c:v>5.2166666666666668</c:v>
                </c:pt>
                <c:pt idx="3">
                  <c:v>7.3213541666666657</c:v>
                </c:pt>
                <c:pt idx="4">
                  <c:v>8.3833333333333329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63-48EF-857A-9E96414E3BE9}"/>
            </c:ext>
          </c:extLst>
        </c:ser>
        <c:ser>
          <c:idx val="3"/>
          <c:order val="3"/>
          <c:tx>
            <c:strRef>
              <c:f>'[full weather data 2023-24.xlsx]TempRain analysis'!$N$29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x"/>
            <c:size val="10"/>
            <c:spPr>
              <a:noFill/>
              <a:ln w="22225">
                <a:solidFill>
                  <a:srgbClr val="92D050"/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analysis'!$N$30:$N$34</c:f>
              <c:numCache>
                <c:formatCode>0.0</c:formatCode>
                <c:ptCount val="5"/>
                <c:pt idx="0">
                  <c:v>10.338444598627877</c:v>
                </c:pt>
                <c:pt idx="1">
                  <c:v>7.4177689801165414</c:v>
                </c:pt>
                <c:pt idx="2">
                  <c:v>6.0186487094381835</c:v>
                </c:pt>
                <c:pt idx="3">
                  <c:v>8.1247069844555604</c:v>
                </c:pt>
                <c:pt idx="4">
                  <c:v>10.192869943676396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63-48EF-857A-9E96414E3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Average Temperature Per Month for Each Country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'[full weather data 2023-24.xlsx]TempRain analysis'!$K$29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>
                    <a:alpha val="95000"/>
                  </a:schemeClr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analysis'!$K$30:$K$34</c:f>
              <c:numCache>
                <c:formatCode>0.0</c:formatCode>
                <c:ptCount val="5"/>
                <c:pt idx="0">
                  <c:v>8.5897762237762247</c:v>
                </c:pt>
                <c:pt idx="1">
                  <c:v>5.5953590250329386</c:v>
                </c:pt>
                <c:pt idx="2">
                  <c:v>4.5899382480264839</c:v>
                </c:pt>
                <c:pt idx="3">
                  <c:v>7.0956249999999992</c:v>
                </c:pt>
                <c:pt idx="4">
                  <c:v>7.7950326797385623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6A-4831-A3B6-90A3FFDC0FEA}"/>
            </c:ext>
          </c:extLst>
        </c:ser>
        <c:ser>
          <c:idx val="1"/>
          <c:order val="1"/>
          <c:tx>
            <c:strRef>
              <c:f>'[full weather data 2023-24.xlsx]TempRain analysis'!$L$29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analysis'!$L$30:$L$34</c:f>
              <c:numCache>
                <c:formatCode>0.0</c:formatCode>
                <c:ptCount val="5"/>
                <c:pt idx="0">
                  <c:v>9.8916610650266978</c:v>
                </c:pt>
                <c:pt idx="1">
                  <c:v>5.8403863826232252</c:v>
                </c:pt>
                <c:pt idx="2">
                  <c:v>4.8561928811928805</c:v>
                </c:pt>
                <c:pt idx="3">
                  <c:v>7.7326632553606238</c:v>
                </c:pt>
                <c:pt idx="4">
                  <c:v>11.208421052631579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6A-4831-A3B6-90A3FFDC0FEA}"/>
            </c:ext>
          </c:extLst>
        </c:ser>
        <c:ser>
          <c:idx val="2"/>
          <c:order val="2"/>
          <c:tx>
            <c:strRef>
              <c:f>'[full weather data 2023-24.xlsx]TempRain analysis'!$M$29</c:f>
              <c:strCache>
                <c:ptCount val="1"/>
                <c:pt idx="0">
                  <c:v>N Ireland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analysis'!$M$30:$M$34</c:f>
              <c:numCache>
                <c:formatCode>0.0</c:formatCode>
                <c:ptCount val="5"/>
                <c:pt idx="0">
                  <c:v>8.6937822497420019</c:v>
                </c:pt>
                <c:pt idx="1">
                  <c:v>6.1577342047930284</c:v>
                </c:pt>
                <c:pt idx="2">
                  <c:v>5.2166666666666668</c:v>
                </c:pt>
                <c:pt idx="3">
                  <c:v>7.3213541666666657</c:v>
                </c:pt>
                <c:pt idx="4">
                  <c:v>8.3833333333333329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6A-4831-A3B6-90A3FFDC0FEA}"/>
            </c:ext>
          </c:extLst>
        </c:ser>
        <c:ser>
          <c:idx val="3"/>
          <c:order val="3"/>
          <c:tx>
            <c:strRef>
              <c:f>'[full weather data 2023-24.xlsx]TempRain analysis'!$N$29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x"/>
            <c:size val="10"/>
            <c:spPr>
              <a:noFill/>
              <a:ln w="22225">
                <a:solidFill>
                  <a:srgbClr val="92D050"/>
                </a:solidFill>
              </a:ln>
              <a:effectLst/>
            </c:spPr>
          </c:marker>
          <c:cat>
            <c:strRef>
              <c:f>'[full weather data 2023-24.xlsx]TempRain analysis'!$J$30:$J$34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'[full weather data 2023-24.xlsx]TempRain analysis'!$N$30:$N$34</c:f>
              <c:numCache>
                <c:formatCode>0.0</c:formatCode>
                <c:ptCount val="5"/>
                <c:pt idx="0">
                  <c:v>10.338444598627877</c:v>
                </c:pt>
                <c:pt idx="1">
                  <c:v>7.4177689801165414</c:v>
                </c:pt>
                <c:pt idx="2">
                  <c:v>6.0186487094381835</c:v>
                </c:pt>
                <c:pt idx="3">
                  <c:v>8.1247069844555604</c:v>
                </c:pt>
                <c:pt idx="4">
                  <c:v>10.192869943676396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6A-4831-A3B6-90A3FFDC0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'[full weather data 2023-24.xlsx]Comparing years'!$B$8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C00000"/>
              </a:solidFill>
              <a:ln w="9525">
                <a:solidFill>
                  <a:srgbClr val="C00000">
                    <a:alpha val="95000"/>
                  </a:srgbClr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FA9706"/>
                </a:solidFill>
                <a:ln w="9525">
                  <a:solidFill>
                    <a:srgbClr val="FA9706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2A7-46E9-9576-BDA8C61DD7D5}"/>
              </c:ext>
            </c:extLst>
          </c:dPt>
          <c:dPt>
            <c:idx val="2"/>
            <c:marker>
              <c:spPr>
                <a:solidFill>
                  <a:srgbClr val="00B050"/>
                </a:solidFill>
                <a:ln w="9525">
                  <a:solidFill>
                    <a:srgbClr val="00B05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2A7-46E9-9576-BDA8C61DD7D5}"/>
              </c:ext>
            </c:extLst>
          </c:dPt>
          <c:dPt>
            <c:idx val="3"/>
            <c:marker>
              <c:spPr>
                <a:solidFill>
                  <a:srgbClr val="00B0F0"/>
                </a:solidFill>
                <a:ln w="9525">
                  <a:solidFill>
                    <a:srgbClr val="00B0F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2A7-46E9-9576-BDA8C61DD7D5}"/>
              </c:ext>
            </c:extLst>
          </c:dPt>
          <c:dPt>
            <c:idx val="4"/>
            <c:marker>
              <c:spPr>
                <a:solidFill>
                  <a:srgbClr val="F62AFB"/>
                </a:solidFill>
                <a:ln w="9525">
                  <a:solidFill>
                    <a:srgbClr val="F62AFB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2A7-46E9-9576-BDA8C61DD7D5}"/>
              </c:ext>
            </c:extLst>
          </c:dPt>
          <c:cat>
            <c:strRef>
              <c:f>'[full weather data 2023-24.xlsx]Comparing years'!$C$2:$G$2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'[full weather data 2023-24.xlsx]Comparing years'!$C$8:$G$8</c:f>
              <c:numCache>
                <c:formatCode>0.0</c:formatCode>
                <c:ptCount val="5"/>
                <c:pt idx="0">
                  <c:v>8.2931671606372568</c:v>
                </c:pt>
                <c:pt idx="1">
                  <c:v>7.3855891645338234</c:v>
                </c:pt>
                <c:pt idx="2">
                  <c:v>8.8392856189063913</c:v>
                </c:pt>
                <c:pt idx="3">
                  <c:v>7.6345104860193684</c:v>
                </c:pt>
                <c:pt idx="4">
                  <c:v>7.5530182825462733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7-46E9-9576-BDA8C61DD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  <c:majorUnit val="1"/>
        <c:minorUnit val="0.5"/>
      </c:valAx>
    </c:plotArea>
    <c:plotVisOnly val="1"/>
    <c:dispBlanksAs val="gap"/>
    <c:showDLblsOverMax val="0"/>
    <c:extLst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'[full weather data 2023-24.xlsx]Comparing years'!$D$11</c:f>
              <c:strCache>
                <c:ptCount val="1"/>
                <c:pt idx="0">
                  <c:v>mm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D9D-47BB-A1BF-01BA04016E2A}"/>
              </c:ext>
            </c:extLst>
          </c:dPt>
          <c:dPt>
            <c:idx val="1"/>
            <c:marker>
              <c:spPr>
                <a:solidFill>
                  <a:srgbClr val="FA970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D9D-47BB-A1BF-01BA04016E2A}"/>
              </c:ext>
            </c:extLst>
          </c:dPt>
          <c:dPt>
            <c:idx val="2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D9D-47BB-A1BF-01BA04016E2A}"/>
              </c:ext>
            </c:extLst>
          </c:dPt>
          <c:dPt>
            <c:idx val="3"/>
            <c:marker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D9D-47BB-A1BF-01BA04016E2A}"/>
              </c:ext>
            </c:extLst>
          </c:dPt>
          <c:dPt>
            <c:idx val="4"/>
            <c:marker>
              <c:spPr>
                <a:solidFill>
                  <a:srgbClr val="F62A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D9D-47BB-A1BF-01BA04016E2A}"/>
              </c:ext>
            </c:extLst>
          </c:dPt>
          <c:cat>
            <c:strRef>
              <c:f>'[full weather data 2023-24.xlsx]Comparing years'!$C$12:$C$16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'[full weather data 2023-24.xlsx]Comparing years'!$D$12:$D$16</c:f>
              <c:numCache>
                <c:formatCode>General</c:formatCode>
                <c:ptCount val="5"/>
                <c:pt idx="0">
                  <c:v>369</c:v>
                </c:pt>
                <c:pt idx="1">
                  <c:v>234</c:v>
                </c:pt>
                <c:pt idx="2">
                  <c:v>285</c:v>
                </c:pt>
                <c:pt idx="3">
                  <c:v>341</c:v>
                </c:pt>
                <c:pt idx="4">
                  <c:v>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D-47BB-A1BF-01BA04016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83872"/>
        <c:axId val="2128680544"/>
      </c:lineChart>
      <c:catAx>
        <c:axId val="2128683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0544"/>
        <c:crosses val="autoZero"/>
        <c:auto val="1"/>
        <c:lblAlgn val="ctr"/>
        <c:lblOffset val="100"/>
        <c:noMultiLvlLbl val="0"/>
      </c:catAx>
      <c:valAx>
        <c:axId val="2128680544"/>
        <c:scaling>
          <c:orientation val="minMax"/>
          <c:max val="5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683872"/>
        <c:crosses val="autoZero"/>
        <c:crossBetween val="midCat"/>
        <c:majorUnit val="40"/>
        <c:minorUnit val="20"/>
      </c:valAx>
    </c:plotArea>
    <c:plotVisOnly val="1"/>
    <c:dispBlanksAs val="gap"/>
    <c:showDLblsOverMax val="0"/>
    <c:extLst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66-4A2B-A171-F511134B05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66-4A2B-A171-F511134B05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66-4A2B-A171-F511134B05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66-4A2B-A171-F511134B0567}"/>
              </c:ext>
            </c:extLst>
          </c:dPt>
          <c:cat>
            <c:strRef>
              <c:f>'[Flower Data.xlsx]Flower Data Edina'!$M$28:$M$31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'[Flower Data.xlsx]Flower Data Edina'!$O$28:$O$31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6-4A2B-A171-F511134B0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4152016"/>
        <c:axId val="54152432"/>
      </c:barChart>
      <c:catAx>
        <c:axId val="541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432"/>
        <c:crosses val="autoZero"/>
        <c:auto val="1"/>
        <c:lblAlgn val="ctr"/>
        <c:lblOffset val="100"/>
        <c:noMultiLvlLbl val="0"/>
      </c:catAx>
      <c:valAx>
        <c:axId val="5415243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1520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50FB882D-8596-49B8-86D4-FA54AC710A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132835D9-5CE8-4FD6-804F-CB0939E3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75F62C9A-3878-4DF6-92A8-280C3E914686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4" tIns="47912" rIns="95824" bIns="479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31" y="4861151"/>
            <a:ext cx="5680444" cy="4605824"/>
          </a:xfrm>
          <a:prstGeom prst="rect">
            <a:avLst/>
          </a:prstGeom>
        </p:spPr>
        <p:txBody>
          <a:bodyPr vert="horz" lIns="95824" tIns="47912" rIns="95824" bIns="479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6B226B69-651C-458E-A63E-5F5AC727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5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82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5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7CDC-5B91-4F4E-B3FD-5DB9B6B66603}" type="datetime1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CA-87AD-4022-90F5-16B4057C8906}" type="datetime1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228-9A08-46F5-91A7-99516FDB22B3}" type="datetime1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D28-22FA-4CC9-8B8E-2A7905CF0945}" type="datetime1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397-28B4-4827-8048-15A8B85FED3A}" type="datetime1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F365-1BB6-4A5D-8BD5-8577416BA555}" type="datetime1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364-2E42-4963-B54F-B55A1E6E22F6}" type="datetime1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3B44-F221-4619-93FE-64B9845D339B}" type="datetime1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D48-266A-4CC6-9BDC-9F3C9068085E}" type="datetime1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C19C-8A1F-4E8A-A25B-5D15BBE5A080}" type="datetime1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574-C5F6-4D68-9BF1-C6B65ADB0446}" type="datetime1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7EA9-94FE-45FD-B27B-C29980EDAB08}" type="datetime1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ngall.com/sticky-note-png" TargetMode="External"/><Relationship Id="rId11" Type="http://schemas.openxmlformats.org/officeDocument/2006/relationships/image" Target="../media/image14.wmf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0" y="188639"/>
            <a:ext cx="2192937" cy="91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92" y="1789601"/>
            <a:ext cx="8031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Book Antiqua" pitchFamily="18" charset="0"/>
              </a:rPr>
              <a:t>Results Report</a:t>
            </a:r>
          </a:p>
          <a:p>
            <a:pPr algn="ctr"/>
            <a:r>
              <a:rPr lang="en-GB" sz="5400" b="1" dirty="0">
                <a:latin typeface="Book Antiqua" pitchFamily="18" charset="0"/>
              </a:rPr>
              <a:t>2024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607" y="4414958"/>
            <a:ext cx="2892897" cy="216967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50029BD-A69E-C705-531D-C1019A8B0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684" y="188640"/>
            <a:ext cx="2527936" cy="913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F4A25-777D-408C-4ADB-5BFD813BB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61" y="4437112"/>
            <a:ext cx="2863359" cy="2147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919D3E-7871-E953-AACD-D799866F7F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591" y="4439944"/>
            <a:ext cx="2892897" cy="2169672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634545-005C-39EC-42B9-8DA3ABA6C9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32"/>
            <a:ext cx="1555733" cy="16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Considering what we know so far, where do you think daffodils flowered first?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34851"/>
              </p:ext>
            </p:extLst>
          </p:nvPr>
        </p:nvGraphicFramePr>
        <p:xfrm>
          <a:off x="1205323" y="2204864"/>
          <a:ext cx="6589338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Most Rain: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Wales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England was in the middle.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Northern Ireland and Scotland were the driest.</a:t>
                      </a:r>
                    </a:p>
                  </a:txBody>
                  <a:tcPr anchor="ctr">
                    <a:blipFill dpi="0"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Warmest:</a:t>
                      </a: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Wales</a:t>
                      </a:r>
                    </a:p>
                    <a:p>
                      <a:pPr algn="ctr"/>
                      <a:endParaRPr lang="en-GB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England and Northern Ireland were in the middle.</a:t>
                      </a:r>
                    </a:p>
                    <a:p>
                      <a:pPr algn="ctr"/>
                      <a:endParaRPr lang="en-GB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Scotland was the coldest.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E8E8EA-F8C4-45AC-86F4-571DC18E0169}"/>
              </a:ext>
            </a:extLst>
          </p:cNvPr>
          <p:cNvSpPr txBox="1"/>
          <p:nvPr/>
        </p:nvSpPr>
        <p:spPr>
          <a:xfrm>
            <a:off x="1475656" y="16288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2023-24 Weather Data from Schools</a:t>
            </a:r>
          </a:p>
        </p:txBody>
      </p:sp>
    </p:spTree>
    <p:extLst>
      <p:ext uri="{BB962C8B-B14F-4D97-AF65-F5344CB8AC3E}">
        <p14:creationId xmlns:p14="http://schemas.microsoft.com/office/powerpoint/2010/main" val="105192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6702" y="1267642"/>
            <a:ext cx="3694601" cy="3982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9084" y="13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Where did the first daffodils flower?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53790" y="5541039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Daffodils flowered first in Northern Ireland this year!</a:t>
            </a:r>
          </a:p>
          <a:p>
            <a:r>
              <a:rPr lang="en-GB" sz="2400" dirty="0">
                <a:latin typeface="Book Antiqua" pitchFamily="18" charset="0"/>
              </a:rPr>
              <a:t>	Were you correct? Why do you think that is? </a:t>
            </a:r>
            <a:br>
              <a:rPr lang="en-GB" sz="2400" dirty="0">
                <a:latin typeface="Book Antiqua" pitchFamily="18" charset="0"/>
              </a:rPr>
            </a:br>
            <a:r>
              <a:rPr lang="en-GB" sz="2400" dirty="0">
                <a:latin typeface="Book Antiqua" pitchFamily="18" charset="0"/>
              </a:rPr>
              <a:t>	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22924" y="5934670"/>
            <a:ext cx="828796" cy="923330"/>
            <a:chOff x="7056784" y="5885239"/>
            <a:chExt cx="828796" cy="9233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920809"/>
              <a:ext cx="754707" cy="74374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380312" y="5885239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60699" y="2177719"/>
            <a:ext cx="24676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3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1493700"/>
            <a:ext cx="408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1. N. Ireland – 3</a:t>
            </a:r>
            <a:r>
              <a:rPr lang="en-GB" sz="2400" baseline="30000" dirty="0">
                <a:latin typeface="Book Antiqua" panose="02040602050305030304" pitchFamily="18" charset="0"/>
              </a:rPr>
              <a:t>rd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004048" y="200444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2. Wales – 3</a:t>
            </a:r>
            <a:r>
              <a:rPr lang="en-GB" sz="2400" baseline="30000" dirty="0">
                <a:latin typeface="Book Antiqua" panose="02040602050305030304" pitchFamily="18" charset="0"/>
              </a:rPr>
              <a:t>rd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10472" y="2466112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3. Scotland – 5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42272" y="3944860"/>
            <a:ext cx="3949153" cy="1200329"/>
            <a:chOff x="5042272" y="3944860"/>
            <a:chExt cx="3949153" cy="1200329"/>
          </a:xfrm>
        </p:grpSpPr>
        <p:sp>
          <p:nvSpPr>
            <p:cNvPr id="211" name="TextBox 210"/>
            <p:cNvSpPr txBox="1"/>
            <p:nvPr/>
          </p:nvSpPr>
          <p:spPr>
            <a:xfrm>
              <a:off x="5042272" y="3944860"/>
              <a:ext cx="3949153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anose="02040602050305030304" pitchFamily="18" charset="0"/>
                </a:rPr>
                <a:t>Note: These are the average dates for bulbs in pots              AND bulbs in the ground.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101456" y="429309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112346" y="466583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122348" y="5034007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B9F8746-5437-434E-B777-67A5FEDDB4FA}"/>
              </a:ext>
            </a:extLst>
          </p:cNvPr>
          <p:cNvSpPr txBox="1"/>
          <p:nvPr/>
        </p:nvSpPr>
        <p:spPr>
          <a:xfrm>
            <a:off x="5010472" y="2969140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4. England – 5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793E2B-7932-C5DB-3D47-48B4D8CE67E9}"/>
              </a:ext>
            </a:extLst>
          </p:cNvPr>
          <p:cNvGrpSpPr/>
          <p:nvPr/>
        </p:nvGrpSpPr>
        <p:grpSpPr>
          <a:xfrm>
            <a:off x="-10549680" y="-5283968"/>
            <a:ext cx="3816424" cy="3923470"/>
            <a:chOff x="2267744" y="537734"/>
            <a:chExt cx="3816424" cy="3923470"/>
          </a:xfrm>
        </p:grpSpPr>
        <p:pic>
          <p:nvPicPr>
            <p:cNvPr id="6" name="Picture 5" descr="A picture containing text, envelope, businesscard, picture frame&#10;&#10;Description automatically generated">
              <a:extLst>
                <a:ext uri="{FF2B5EF4-FFF2-40B4-BE49-F238E27FC236}">
                  <a16:creationId xmlns:a16="http://schemas.microsoft.com/office/drawing/2014/main" id="{F1F73743-DFE9-2C5D-D5C2-30C82127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267744" y="537734"/>
              <a:ext cx="3816424" cy="39234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6537A-5D4A-60B4-1E44-40FD1890C3B3}"/>
                </a:ext>
              </a:extLst>
            </p:cNvPr>
            <p:cNvSpPr txBox="1"/>
            <p:nvPr/>
          </p:nvSpPr>
          <p:spPr>
            <a:xfrm rot="21268645">
              <a:off x="2915816" y="1481274"/>
              <a:ext cx="24482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latin typeface="Segoe Print" panose="02000600000000000000" pitchFamily="2" charset="0"/>
                </a:rPr>
                <a:t>Not yet edited for 2022/23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63980" y="1996728"/>
            <a:ext cx="397870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Click to start the animation and find out!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8DA262-5229-2BF5-D253-3CF097EC3766}"/>
              </a:ext>
            </a:extLst>
          </p:cNvPr>
          <p:cNvGrpSpPr/>
          <p:nvPr/>
        </p:nvGrpSpPr>
        <p:grpSpPr>
          <a:xfrm>
            <a:off x="1201270" y="1566881"/>
            <a:ext cx="3133052" cy="3384376"/>
            <a:chOff x="6434343" y="-9387432"/>
            <a:chExt cx="3133052" cy="33843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36D3458-AD37-DBBE-662E-D746577A469C}"/>
                </a:ext>
              </a:extLst>
            </p:cNvPr>
            <p:cNvGrpSpPr/>
            <p:nvPr/>
          </p:nvGrpSpPr>
          <p:grpSpPr>
            <a:xfrm>
              <a:off x="6434343" y="-9387432"/>
              <a:ext cx="3133052" cy="3384376"/>
              <a:chOff x="646860" y="1700808"/>
              <a:chExt cx="3133052" cy="338437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C68A272-B5D3-54C4-40E4-75F3DADC2F15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4149E59-FB99-D974-C0A1-7AF844735168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37CF245-B8B3-B410-EFB1-BAA6DE9A2C1D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5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E47EAC-97BB-0D5B-88EF-3AB9836F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2241" y="-9244408"/>
              <a:ext cx="1182698" cy="70961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EBAF54-7AA4-D2FB-98EF-C8C551A9D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183" y="-9255424"/>
              <a:ext cx="1218894" cy="7313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2392A0-4A02-C0AF-E55A-2D8F0F3A8229}"/>
              </a:ext>
            </a:extLst>
          </p:cNvPr>
          <p:cNvGrpSpPr/>
          <p:nvPr/>
        </p:nvGrpSpPr>
        <p:grpSpPr>
          <a:xfrm>
            <a:off x="1208190" y="1540881"/>
            <a:ext cx="3133052" cy="3384376"/>
            <a:chOff x="646860" y="1700808"/>
            <a:chExt cx="3133052" cy="338437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44E3286-C280-3198-0F47-F07A1FA44DE2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6B5249C-8D32-730A-C33E-8C8FC843E0DB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9A3D7CB-3C77-6266-ECED-C29FADE1085C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0ABD65-EA16-9C93-7731-DFB8005D87E2}"/>
              </a:ext>
            </a:extLst>
          </p:cNvPr>
          <p:cNvGrpSpPr/>
          <p:nvPr/>
        </p:nvGrpSpPr>
        <p:grpSpPr>
          <a:xfrm>
            <a:off x="1209571" y="1534066"/>
            <a:ext cx="3133052" cy="3384376"/>
            <a:chOff x="-392620" y="-9383319"/>
            <a:chExt cx="3133052" cy="33843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220CC6B-2084-277A-7634-E5A3539B18B1}"/>
                </a:ext>
              </a:extLst>
            </p:cNvPr>
            <p:cNvGrpSpPr/>
            <p:nvPr/>
          </p:nvGrpSpPr>
          <p:grpSpPr>
            <a:xfrm>
              <a:off x="-392620" y="-9383319"/>
              <a:ext cx="3133052" cy="3384376"/>
              <a:chOff x="646860" y="1700808"/>
              <a:chExt cx="3133052" cy="338437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991FD2F-5144-873A-6522-4DC753CC28E5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B4FFB18-276F-F249-8B01-9ADD2965057E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B05AA1A-EA38-137F-FE2A-9C13AA059131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3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6534A3-C613-2741-217A-4878D81B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418" y="-9280198"/>
              <a:ext cx="1280561" cy="768337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F6502E-24A7-BA58-8AA9-2CE476FF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2536" y="-9242590"/>
              <a:ext cx="1232431" cy="73945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B44AA31-4673-D223-BDF8-9D12B2977400}"/>
              </a:ext>
            </a:extLst>
          </p:cNvPr>
          <p:cNvGrpSpPr/>
          <p:nvPr/>
        </p:nvGrpSpPr>
        <p:grpSpPr>
          <a:xfrm>
            <a:off x="1188372" y="1548701"/>
            <a:ext cx="3133052" cy="3384376"/>
            <a:chOff x="646860" y="1700808"/>
            <a:chExt cx="3133052" cy="338437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FD04CA-EC6A-D215-3F93-E74BFF9A5550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430E4BD-46D6-9D53-3C54-8538942A2D99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429DBE-6E82-81A4-44DE-229DF981F0E7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FE14FA7-25D9-C2BF-A9C3-97E1A72CD197}"/>
              </a:ext>
            </a:extLst>
          </p:cNvPr>
          <p:cNvGrpSpPr/>
          <p:nvPr/>
        </p:nvGrpSpPr>
        <p:grpSpPr>
          <a:xfrm>
            <a:off x="1186991" y="1570520"/>
            <a:ext cx="3133052" cy="3384376"/>
            <a:chOff x="646860" y="1700808"/>
            <a:chExt cx="3133052" cy="338437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F99DC00-86E0-0A89-6796-AFE72CADEA5C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C0C9F7B-99E2-530F-20FF-A1E007048D8C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E71C40A-4CCD-3B4B-1E4A-9772DF4B206C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36791" y="2531585"/>
            <a:ext cx="38884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Plants require water and warm sunlight to grow, so daffodils grew more quickly where they had plenty of both. </a:t>
            </a:r>
          </a:p>
          <a:p>
            <a:r>
              <a:rPr lang="en-GB" dirty="0">
                <a:latin typeface="Book Antiqua" panose="02040602050305030304" pitchFamily="18" charset="0"/>
              </a:rPr>
              <a:t>However they can sometimes have too much water or sun, so this won’t always be true!</a:t>
            </a:r>
          </a:p>
        </p:txBody>
      </p:sp>
      <p:pic>
        <p:nvPicPr>
          <p:cNvPr id="50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531" y="1864601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73" y="4342297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7" grpId="0"/>
      <p:bldP spid="17" grpId="1"/>
      <p:bldP spid="208" grpId="0"/>
      <p:bldP spid="208" grpId="1"/>
      <p:bldP spid="209" grpId="0"/>
      <p:bldP spid="209" grpId="1"/>
      <p:bldP spid="110" grpId="0"/>
      <p:bldP spid="110" grpId="1"/>
      <p:bldP spid="28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8742" y="197514"/>
            <a:ext cx="6132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Our hypothesis for the Bulb Project is that </a:t>
            </a:r>
            <a:r>
              <a:rPr lang="en-GB" sz="2800" b="1" dirty="0">
                <a:latin typeface="Book Antiqua" pitchFamily="18" charset="0"/>
              </a:rPr>
              <a:t>daffodils in pots will flower before those in the ground. </a:t>
            </a: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We think this is because bulbs in the ground are more insulated, so they do not “feel” the changes in temperature as much.</a:t>
            </a:r>
          </a:p>
          <a:p>
            <a:endParaRPr lang="en-GB" sz="28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5164" y="5013176"/>
            <a:ext cx="10219772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266973" y="3143958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365715" y="3215966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92280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93" y="3830638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4FB56E-2EB6-AC54-8B71-BA8101AFB90A}"/>
              </a:ext>
            </a:extLst>
          </p:cNvPr>
          <p:cNvSpPr/>
          <p:nvPr/>
        </p:nvSpPr>
        <p:spPr>
          <a:xfrm>
            <a:off x="6437464" y="920860"/>
            <a:ext cx="2880320" cy="1944216"/>
          </a:xfrm>
          <a:prstGeom prst="wedgeEllipseCallout">
            <a:avLst>
              <a:gd name="adj1" fmla="val -17134"/>
              <a:gd name="adj2" fmla="val 771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weather is warming up today!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E69A5C38-67BE-8D8B-012B-83FF8C4A5379}"/>
              </a:ext>
            </a:extLst>
          </p:cNvPr>
          <p:cNvSpPr/>
          <p:nvPr/>
        </p:nvSpPr>
        <p:spPr>
          <a:xfrm>
            <a:off x="6732240" y="4569656"/>
            <a:ext cx="2880320" cy="1944216"/>
          </a:xfrm>
          <a:prstGeom prst="wedgeEllipseCallout">
            <a:avLst>
              <a:gd name="adj1" fmla="val -69223"/>
              <a:gd name="adj2" fmla="val 32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I wonder if it’s spring up there yet?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7E70F-3E52-0FA9-1A3D-8BA9CB611681}"/>
              </a:ext>
            </a:extLst>
          </p:cNvPr>
          <p:cNvSpPr txBox="1"/>
          <p:nvPr/>
        </p:nvSpPr>
        <p:spPr>
          <a:xfrm>
            <a:off x="1586453" y="2690569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Let’s find out what happened, using the data sent by our Super Scientists… (You!)</a:t>
            </a:r>
          </a:p>
        </p:txBody>
      </p:sp>
    </p:spTree>
    <p:extLst>
      <p:ext uri="{BB962C8B-B14F-4D97-AF65-F5344CB8AC3E}">
        <p14:creationId xmlns:p14="http://schemas.microsoft.com/office/powerpoint/2010/main" val="5718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ontent Placeholder 43">
            <a:extLst>
              <a:ext uri="{FF2B5EF4-FFF2-40B4-BE49-F238E27FC236}">
                <a16:creationId xmlns:a16="http://schemas.microsoft.com/office/drawing/2014/main" id="{391E9ABD-BDA4-0479-0E06-6CE82B36A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60071"/>
              </p:ext>
            </p:extLst>
          </p:nvPr>
        </p:nvGraphicFramePr>
        <p:xfrm>
          <a:off x="5067126" y="3208039"/>
          <a:ext cx="2777684" cy="2681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March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Content Placeholder 43">
            <a:extLst>
              <a:ext uri="{FF2B5EF4-FFF2-40B4-BE49-F238E27FC236}">
                <a16:creationId xmlns:a16="http://schemas.microsoft.com/office/drawing/2014/main" id="{64D57DDA-0E3D-EEB4-9EBB-8AC8DD2E1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801053"/>
              </p:ext>
            </p:extLst>
          </p:nvPr>
        </p:nvGraphicFramePr>
        <p:xfrm>
          <a:off x="1913809" y="3208058"/>
          <a:ext cx="2777684" cy="2742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February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446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How many days difference was there between the daffodil flowering dates?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7190" y="6403070"/>
            <a:ext cx="47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Book Antiqua" panose="02040602050305030304" pitchFamily="18" charset="0"/>
              </a:rPr>
              <a:t>Average Flowering Date for Each Country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0100" y="1638096"/>
            <a:ext cx="3697134" cy="481501"/>
            <a:chOff x="1594946" y="646458"/>
            <a:chExt cx="3697134" cy="481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4946" y="646458"/>
              <a:ext cx="481501" cy="481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6447" y="692696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the ground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15282" y="1610065"/>
            <a:ext cx="3723567" cy="520866"/>
            <a:chOff x="5131254" y="675887"/>
            <a:chExt cx="3723567" cy="5208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254" y="675887"/>
              <a:ext cx="520866" cy="5208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39188" y="755412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pots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2951" y="257576"/>
            <a:ext cx="828190" cy="826998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517" y="5523255"/>
            <a:ext cx="191162" cy="19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619" y="2618960"/>
            <a:ext cx="410135" cy="246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094114" y="2572983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703" y="2605886"/>
            <a:ext cx="429176" cy="257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2088975" y="2564716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England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79" y="2596668"/>
            <a:ext cx="439417" cy="263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2070496" y="2564716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N. Ireland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850" y="2585965"/>
            <a:ext cx="475093" cy="285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6" name="TextBox 75"/>
          <p:cNvSpPr txBox="1"/>
          <p:nvPr/>
        </p:nvSpPr>
        <p:spPr>
          <a:xfrm>
            <a:off x="1782741" y="3276965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Wales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779" y="4763895"/>
            <a:ext cx="184666" cy="1846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747C47-9D3D-D09A-228C-D0CAB5969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806" y="4398905"/>
            <a:ext cx="191162" cy="1911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57EF10-DC28-78B3-5CC1-E3ACD86C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109" y="4426082"/>
            <a:ext cx="184666" cy="18466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333266C-2430-94A4-B2FF-8A284C4BE3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134" y="4029926"/>
            <a:ext cx="191162" cy="1911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6A8FD0-2DCD-0F33-72C0-82BDC03BD4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678" y="4414899"/>
            <a:ext cx="184666" cy="1846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59730E-0102-3517-5C94-B03EE8851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793" y="4426082"/>
            <a:ext cx="191162" cy="19116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592D50-A8D1-2D48-1812-1621F5ED9E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568" y="4042281"/>
            <a:ext cx="184666" cy="184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79F14-BD04-B029-9EEE-E33F56A72F71}"/>
              </a:ext>
            </a:extLst>
          </p:cNvPr>
          <p:cNvSpPr txBox="1"/>
          <p:nvPr/>
        </p:nvSpPr>
        <p:spPr>
          <a:xfrm>
            <a:off x="4013728" y="2586390"/>
            <a:ext cx="192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ook Antiqua" panose="02040602050305030304" pitchFamily="18" charset="0"/>
              </a:rPr>
              <a:t>day(s) difference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394FF-FE88-6C24-C3B3-1163D2A103A6}"/>
              </a:ext>
            </a:extLst>
          </p:cNvPr>
          <p:cNvSpPr/>
          <p:nvPr/>
        </p:nvSpPr>
        <p:spPr>
          <a:xfrm>
            <a:off x="3311860" y="2530538"/>
            <a:ext cx="2520280" cy="437688"/>
          </a:xfrm>
          <a:custGeom>
            <a:avLst/>
            <a:gdLst>
              <a:gd name="connsiteX0" fmla="*/ 0 w 2520280"/>
              <a:gd name="connsiteY0" fmla="*/ 0 h 437688"/>
              <a:gd name="connsiteX1" fmla="*/ 478853 w 2520280"/>
              <a:gd name="connsiteY1" fmla="*/ 0 h 437688"/>
              <a:gd name="connsiteX2" fmla="*/ 1033315 w 2520280"/>
              <a:gd name="connsiteY2" fmla="*/ 0 h 437688"/>
              <a:gd name="connsiteX3" fmla="*/ 1587776 w 2520280"/>
              <a:gd name="connsiteY3" fmla="*/ 0 h 437688"/>
              <a:gd name="connsiteX4" fmla="*/ 2041427 w 2520280"/>
              <a:gd name="connsiteY4" fmla="*/ 0 h 437688"/>
              <a:gd name="connsiteX5" fmla="*/ 2520280 w 2520280"/>
              <a:gd name="connsiteY5" fmla="*/ 0 h 437688"/>
              <a:gd name="connsiteX6" fmla="*/ 2520280 w 2520280"/>
              <a:gd name="connsiteY6" fmla="*/ 437688 h 437688"/>
              <a:gd name="connsiteX7" fmla="*/ 2041427 w 2520280"/>
              <a:gd name="connsiteY7" fmla="*/ 437688 h 437688"/>
              <a:gd name="connsiteX8" fmla="*/ 1486965 w 2520280"/>
              <a:gd name="connsiteY8" fmla="*/ 437688 h 437688"/>
              <a:gd name="connsiteX9" fmla="*/ 932504 w 2520280"/>
              <a:gd name="connsiteY9" fmla="*/ 437688 h 437688"/>
              <a:gd name="connsiteX10" fmla="*/ 0 w 2520280"/>
              <a:gd name="connsiteY10" fmla="*/ 437688 h 437688"/>
              <a:gd name="connsiteX11" fmla="*/ 0 w 2520280"/>
              <a:gd name="connsiteY11" fmla="*/ 0 h 4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0280" h="437688" extrusionOk="0">
                <a:moveTo>
                  <a:pt x="0" y="0"/>
                </a:moveTo>
                <a:cubicBezTo>
                  <a:pt x="189319" y="-32534"/>
                  <a:pt x="343887" y="35332"/>
                  <a:pt x="478853" y="0"/>
                </a:cubicBezTo>
                <a:cubicBezTo>
                  <a:pt x="613819" y="-35332"/>
                  <a:pt x="891402" y="14295"/>
                  <a:pt x="1033315" y="0"/>
                </a:cubicBezTo>
                <a:cubicBezTo>
                  <a:pt x="1175228" y="-14295"/>
                  <a:pt x="1423638" y="7581"/>
                  <a:pt x="1587776" y="0"/>
                </a:cubicBezTo>
                <a:cubicBezTo>
                  <a:pt x="1751914" y="-7581"/>
                  <a:pt x="1912467" y="41539"/>
                  <a:pt x="2041427" y="0"/>
                </a:cubicBezTo>
                <a:cubicBezTo>
                  <a:pt x="2170387" y="-41539"/>
                  <a:pt x="2283289" y="50124"/>
                  <a:pt x="2520280" y="0"/>
                </a:cubicBezTo>
                <a:cubicBezTo>
                  <a:pt x="2522175" y="132267"/>
                  <a:pt x="2471827" y="267886"/>
                  <a:pt x="2520280" y="437688"/>
                </a:cubicBezTo>
                <a:cubicBezTo>
                  <a:pt x="2386408" y="437847"/>
                  <a:pt x="2245483" y="423788"/>
                  <a:pt x="2041427" y="437688"/>
                </a:cubicBezTo>
                <a:cubicBezTo>
                  <a:pt x="1837371" y="451588"/>
                  <a:pt x="1675408" y="372118"/>
                  <a:pt x="1486965" y="437688"/>
                </a:cubicBezTo>
                <a:cubicBezTo>
                  <a:pt x="1298522" y="503258"/>
                  <a:pt x="1058681" y="430204"/>
                  <a:pt x="932504" y="437688"/>
                </a:cubicBezTo>
                <a:cubicBezTo>
                  <a:pt x="806327" y="445172"/>
                  <a:pt x="210778" y="385769"/>
                  <a:pt x="0" y="437688"/>
                </a:cubicBezTo>
                <a:cubicBezTo>
                  <a:pt x="-45388" y="296537"/>
                  <a:pt x="24929" y="18745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8903D0-6861-E80A-989E-89AD9663905C}"/>
              </a:ext>
            </a:extLst>
          </p:cNvPr>
          <p:cNvSpPr txBox="1"/>
          <p:nvPr/>
        </p:nvSpPr>
        <p:spPr>
          <a:xfrm>
            <a:off x="3603033" y="2572983"/>
            <a:ext cx="4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13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8CA0E-45F2-8985-CC79-DB9942788F26}"/>
              </a:ext>
            </a:extLst>
          </p:cNvPr>
          <p:cNvSpPr txBox="1"/>
          <p:nvPr/>
        </p:nvSpPr>
        <p:spPr>
          <a:xfrm>
            <a:off x="3670886" y="2572190"/>
            <a:ext cx="3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265392-25EB-6555-424E-ABFEA54F9A78}"/>
              </a:ext>
            </a:extLst>
          </p:cNvPr>
          <p:cNvSpPr txBox="1"/>
          <p:nvPr/>
        </p:nvSpPr>
        <p:spPr>
          <a:xfrm>
            <a:off x="3697626" y="2572437"/>
            <a:ext cx="4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B3A7E5-114E-D38D-86A0-2E731297D4A8}"/>
              </a:ext>
            </a:extLst>
          </p:cNvPr>
          <p:cNvSpPr txBox="1"/>
          <p:nvPr/>
        </p:nvSpPr>
        <p:spPr>
          <a:xfrm>
            <a:off x="3697626" y="2572190"/>
            <a:ext cx="4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7A44C6-A22E-A89A-04E0-2DB454DCCDD0}"/>
              </a:ext>
            </a:extLst>
          </p:cNvPr>
          <p:cNvSpPr txBox="1"/>
          <p:nvPr/>
        </p:nvSpPr>
        <p:spPr>
          <a:xfrm>
            <a:off x="3544941" y="2480390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9D3AD8-EC46-5F01-A7B4-9CBD212685A9}"/>
              </a:ext>
            </a:extLst>
          </p:cNvPr>
          <p:cNvSpPr txBox="1"/>
          <p:nvPr/>
        </p:nvSpPr>
        <p:spPr>
          <a:xfrm>
            <a:off x="3544942" y="2480390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3E927D-4CE6-04B6-46B3-3B02929A23D0}"/>
              </a:ext>
            </a:extLst>
          </p:cNvPr>
          <p:cNvSpPr txBox="1"/>
          <p:nvPr/>
        </p:nvSpPr>
        <p:spPr>
          <a:xfrm>
            <a:off x="3530041" y="2480390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3A45D-5116-5DF2-E8CC-8E651C0AFF17}"/>
              </a:ext>
            </a:extLst>
          </p:cNvPr>
          <p:cNvSpPr txBox="1"/>
          <p:nvPr/>
        </p:nvSpPr>
        <p:spPr>
          <a:xfrm>
            <a:off x="3535180" y="2480390"/>
            <a:ext cx="489801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8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4" grpId="0"/>
      <p:bldP spid="74" grpId="1"/>
      <p:bldP spid="75" grpId="0"/>
      <p:bldP spid="75" grpId="1"/>
      <p:bldP spid="76" grpId="0"/>
      <p:bldP spid="62" grpId="0"/>
      <p:bldP spid="62" grpId="1"/>
      <p:bldP spid="64" grpId="0"/>
      <p:bldP spid="64" grpId="1"/>
      <p:bldP spid="65" grpId="0"/>
      <p:bldP spid="65" grpId="1"/>
      <p:bldP spid="68" grpId="0"/>
      <p:bldP spid="67" grpId="0" animBg="1"/>
      <p:bldP spid="67" grpId="1" animBg="1"/>
      <p:bldP spid="66" grpId="0" animBg="1"/>
      <p:bldP spid="66" grpId="1" animBg="1"/>
      <p:bldP spid="63" grpId="0" animBg="1"/>
      <p:bldP spid="63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09609"/>
              </p:ext>
            </p:extLst>
          </p:nvPr>
        </p:nvGraphicFramePr>
        <p:xfrm>
          <a:off x="611560" y="2060848"/>
          <a:ext cx="7992888" cy="1371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</a:t>
                      </a:r>
                      <a:r>
                        <a:rPr lang="en-GB" sz="2400" baseline="0" dirty="0">
                          <a:latin typeface="Book Antiqua" panose="02040602050305030304" pitchFamily="18" charset="0"/>
                        </a:rPr>
                        <a:t> in Pots</a:t>
                      </a:r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>
                          <a:latin typeface="Book Antiqua" panose="02040602050305030304" pitchFamily="18" charset="0"/>
                        </a:rPr>
                        <a:t>24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6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 in the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23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rd 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rd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3326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compared to last year: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497027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The average flowering date for all daffodils across the UK was much earlier than in 2023. This was true for daffodils in pots and in the ground.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sz="2400" dirty="0">
                <a:latin typeface="Book Antiqua" panose="02040602050305030304" pitchFamily="18" charset="0"/>
              </a:rPr>
              <a:t>The dates for bulbs flowering in pots and in the ground are very close! The only exception was in Scotland, where there was a 13 day difference in 2024.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288032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96952"/>
            <a:ext cx="331719" cy="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6998" y="205693"/>
            <a:ext cx="641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Our hypothesis was not supported by the data this year. Daffodils in the ground flowered first, but only by three days.</a:t>
            </a:r>
            <a:endParaRPr lang="en-GB" sz="2800" b="1" dirty="0">
              <a:latin typeface="Book Antiqua" pitchFamily="18" charset="0"/>
            </a:endParaRP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The difference is so small that we might say this result is ‘not significant’. </a:t>
            </a:r>
          </a:p>
          <a:p>
            <a:endParaRPr lang="en-GB" sz="2800" dirty="0">
              <a:latin typeface="Book Antiqua" pitchFamily="18" charset="0"/>
            </a:endParaRPr>
          </a:p>
          <a:p>
            <a:r>
              <a:rPr lang="en-GB" sz="2800" dirty="0">
                <a:latin typeface="Book Antiqua" pitchFamily="18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5164" y="5013176"/>
            <a:ext cx="10219772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876256" y="3144245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974998" y="3216253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702252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176" y="3830925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95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8618C-B907-CD99-89FF-A0C3C14390B9}"/>
              </a:ext>
            </a:extLst>
          </p:cNvPr>
          <p:cNvSpPr txBox="1"/>
          <p:nvPr/>
        </p:nvSpPr>
        <p:spPr>
          <a:xfrm>
            <a:off x="665819" y="188640"/>
            <a:ext cx="78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since 2019-20.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9A48AE7-DDBF-15E1-1AF0-1F9B9DBD9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73789"/>
              </p:ext>
            </p:extLst>
          </p:nvPr>
        </p:nvGraphicFramePr>
        <p:xfrm>
          <a:off x="755576" y="1373451"/>
          <a:ext cx="745232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464">
                  <a:extLst>
                    <a:ext uri="{9D8B030D-6E8A-4147-A177-3AD203B41FA5}">
                      <a16:colId xmlns:a16="http://schemas.microsoft.com/office/drawing/2014/main" val="1864572507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632894912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721981396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4096299293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527073313"/>
                    </a:ext>
                  </a:extLst>
                </a:gridCol>
              </a:tblGrid>
              <a:tr h="3961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2019-20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2020-21</a:t>
                      </a:r>
                    </a:p>
                  </a:txBody>
                  <a:tcPr anchor="ctr">
                    <a:solidFill>
                      <a:srgbClr val="FA97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2021-22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2022-23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2023-24</a:t>
                      </a:r>
                    </a:p>
                  </a:txBody>
                  <a:tcPr anchor="ctr">
                    <a:solidFill>
                      <a:srgbClr val="F62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5772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985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AB015-0E7D-D85E-00F4-4541B5FDDA28}"/>
              </a:ext>
            </a:extLst>
          </p:cNvPr>
          <p:cNvSpPr txBox="1"/>
          <p:nvPr/>
        </p:nvSpPr>
        <p:spPr>
          <a:xfrm>
            <a:off x="1619672" y="219537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Let’s compare these results with the weather recordings...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F5FFEF-43F9-14D5-1E22-22EA88B12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885244"/>
              </p:ext>
            </p:extLst>
          </p:nvPr>
        </p:nvGraphicFramePr>
        <p:xfrm>
          <a:off x="1208681" y="2843783"/>
          <a:ext cx="6719453" cy="303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3D6775-8C77-B7E7-7B55-24891EEDA942}"/>
              </a:ext>
            </a:extLst>
          </p:cNvPr>
          <p:cNvSpPr txBox="1"/>
          <p:nvPr/>
        </p:nvSpPr>
        <p:spPr>
          <a:xfrm>
            <a:off x="1619672" y="214546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Here’s the average temperature from the Bulb Project each year across the UK.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B3C25-01F2-5DC3-481C-B753931798B6}"/>
              </a:ext>
            </a:extLst>
          </p:cNvPr>
          <p:cNvGrpSpPr/>
          <p:nvPr/>
        </p:nvGrpSpPr>
        <p:grpSpPr>
          <a:xfrm>
            <a:off x="995521" y="5898914"/>
            <a:ext cx="7145771" cy="923330"/>
            <a:chOff x="790876" y="5934670"/>
            <a:chExt cx="7145771" cy="923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7E4DEE-EFB9-FE3F-9A66-FC6138BCA359}"/>
                </a:ext>
              </a:extLst>
            </p:cNvPr>
            <p:cNvGrpSpPr/>
            <p:nvPr/>
          </p:nvGrpSpPr>
          <p:grpSpPr>
            <a:xfrm>
              <a:off x="790876" y="5934670"/>
              <a:ext cx="828796" cy="923330"/>
              <a:chOff x="7056784" y="5805264"/>
              <a:chExt cx="828796" cy="92333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1B867F-6EA9-CE52-C60B-C4D4D3C95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56784" y="5841339"/>
                <a:ext cx="754707" cy="7437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8A6215-11C5-3E57-562D-9319282D35D2}"/>
                  </a:ext>
                </a:extLst>
              </p:cNvPr>
              <p:cNvSpPr/>
              <p:nvPr/>
            </p:nvSpPr>
            <p:spPr>
              <a:xfrm>
                <a:off x="7380312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A127F-4092-EDC5-B155-383DDF7E089C}"/>
                </a:ext>
              </a:extLst>
            </p:cNvPr>
            <p:cNvSpPr txBox="1"/>
            <p:nvPr/>
          </p:nvSpPr>
          <p:spPr>
            <a:xfrm>
              <a:off x="1599943" y="6010281"/>
              <a:ext cx="6336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Book Antiqua" panose="02040602050305030304" pitchFamily="18" charset="0"/>
                </a:rPr>
                <a:t>Do you think this data shows that the temperature affected the flowering date?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1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9758B8-3C78-4F6B-D800-FB6FE42E5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947841"/>
              </p:ext>
            </p:extLst>
          </p:nvPr>
        </p:nvGraphicFramePr>
        <p:xfrm>
          <a:off x="665819" y="2705474"/>
          <a:ext cx="7542078" cy="31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38618C-B907-CD99-89FF-A0C3C14390B9}"/>
              </a:ext>
            </a:extLst>
          </p:cNvPr>
          <p:cNvSpPr txBox="1"/>
          <p:nvPr/>
        </p:nvSpPr>
        <p:spPr>
          <a:xfrm>
            <a:off x="665819" y="188640"/>
            <a:ext cx="78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since 2019-20.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9A48AE7-DDBF-15E1-1AF0-1F9B9DBD9A8A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1373451"/>
          <a:ext cx="745232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0464">
                  <a:extLst>
                    <a:ext uri="{9D8B030D-6E8A-4147-A177-3AD203B41FA5}">
                      <a16:colId xmlns:a16="http://schemas.microsoft.com/office/drawing/2014/main" val="1864572507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632894912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721981396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4096299293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3527073313"/>
                    </a:ext>
                  </a:extLst>
                </a:gridCol>
              </a:tblGrid>
              <a:tr h="3961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2019-20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2020-21</a:t>
                      </a:r>
                    </a:p>
                  </a:txBody>
                  <a:tcPr anchor="ctr">
                    <a:solidFill>
                      <a:srgbClr val="FA97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2021-22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2022-23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2023-24</a:t>
                      </a:r>
                    </a:p>
                  </a:txBody>
                  <a:tcPr anchor="ctr">
                    <a:solidFill>
                      <a:srgbClr val="F62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5772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March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985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3D6775-8C77-B7E7-7B55-24891EEDA942}"/>
              </a:ext>
            </a:extLst>
          </p:cNvPr>
          <p:cNvSpPr txBox="1"/>
          <p:nvPr/>
        </p:nvSpPr>
        <p:spPr>
          <a:xfrm>
            <a:off x="1403647" y="224193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This time it’s the average rainfall from the Bulb Project each year across the UK.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4403CC-6954-CC1A-AFA0-CCD4D9C92C33}"/>
              </a:ext>
            </a:extLst>
          </p:cNvPr>
          <p:cNvGrpSpPr/>
          <p:nvPr/>
        </p:nvGrpSpPr>
        <p:grpSpPr>
          <a:xfrm>
            <a:off x="1149116" y="5866555"/>
            <a:ext cx="6845766" cy="923330"/>
            <a:chOff x="1259632" y="5934670"/>
            <a:chExt cx="6845766" cy="923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7E4DEE-EFB9-FE3F-9A66-FC6138BCA359}"/>
                </a:ext>
              </a:extLst>
            </p:cNvPr>
            <p:cNvGrpSpPr/>
            <p:nvPr/>
          </p:nvGrpSpPr>
          <p:grpSpPr>
            <a:xfrm>
              <a:off x="1259632" y="5934670"/>
              <a:ext cx="828796" cy="923330"/>
              <a:chOff x="7056784" y="5805264"/>
              <a:chExt cx="828796" cy="92333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1B867F-6EA9-CE52-C60B-C4D4D3C95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56784" y="5841339"/>
                <a:ext cx="754707" cy="7437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8A6215-11C5-3E57-562D-9319282D35D2}"/>
                  </a:ext>
                </a:extLst>
              </p:cNvPr>
              <p:cNvSpPr/>
              <p:nvPr/>
            </p:nvSpPr>
            <p:spPr>
              <a:xfrm>
                <a:off x="7380312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A127F-4092-EDC5-B155-383DDF7E089C}"/>
                </a:ext>
              </a:extLst>
            </p:cNvPr>
            <p:cNvSpPr txBox="1"/>
            <p:nvPr/>
          </p:nvSpPr>
          <p:spPr>
            <a:xfrm>
              <a:off x="1966002" y="6006603"/>
              <a:ext cx="6139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Book Antiqua" panose="02040602050305030304" pitchFamily="18" charset="0"/>
                </a:rPr>
                <a:t>Do you think this data shows that the amount of rain affected the flowering date?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9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01664" y="120390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82" y="286594"/>
            <a:ext cx="828796" cy="923330"/>
            <a:chOff x="7056784" y="5805264"/>
            <a:chExt cx="828796" cy="923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6630" y="260648"/>
            <a:ext cx="7076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Do you think there could be other reasons for bulbs to flower earlier or later?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5426" y="5567996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What changes could you make to the Bulb Project to test these ideas?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730" y="2106951"/>
            <a:ext cx="6460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Here are some ideas of things that might affect daffodil flowering dates…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147" y="3408696"/>
            <a:ext cx="2419397" cy="1835501"/>
            <a:chOff x="439950" y="2449211"/>
            <a:chExt cx="2419397" cy="1835501"/>
          </a:xfrm>
        </p:grpSpPr>
        <p:pic>
          <p:nvPicPr>
            <p:cNvPr id="2050" name="Picture 2" descr="Image result for soil quality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0" y="2449211"/>
              <a:ext cx="2331850" cy="170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59632" y="3884602"/>
              <a:ext cx="159971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Soil quality </a:t>
              </a:r>
            </a:p>
          </p:txBody>
        </p:sp>
      </p:grpSp>
      <p:pic>
        <p:nvPicPr>
          <p:cNvPr id="1026" name="Picture 2" descr="Image result for large narcissus 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834" y="3307321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25988" y="5583384"/>
            <a:ext cx="828796" cy="923330"/>
            <a:chOff x="7056784" y="5805264"/>
            <a:chExt cx="828796" cy="923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5557" y="3397987"/>
            <a:ext cx="2724636" cy="1862312"/>
            <a:chOff x="3605520" y="2708920"/>
            <a:chExt cx="2724636" cy="1928247"/>
          </a:xfrm>
        </p:grpSpPr>
        <p:pic>
          <p:nvPicPr>
            <p:cNvPr id="2052" name="Picture 4" descr="Image result for shad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520" y="270892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84652" y="4237057"/>
              <a:ext cx="10455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Shade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4893063"/>
            <a:ext cx="21277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Pests &amp; diseases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660232" y="1484784"/>
            <a:ext cx="2304256" cy="1811140"/>
          </a:xfrm>
          <a:prstGeom prst="wedgeEllipseCallout">
            <a:avLst>
              <a:gd name="adj1" fmla="val -9055"/>
              <a:gd name="adj2" fmla="val 602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I’m not a bee! I’m a Narcissus Fly and I eat daffodil bulbs. I look like a bee to make other animals think I can sting!</a:t>
            </a:r>
          </a:p>
        </p:txBody>
      </p:sp>
    </p:spTree>
    <p:extLst>
      <p:ext uri="{BB962C8B-B14F-4D97-AF65-F5344CB8AC3E}">
        <p14:creationId xmlns:p14="http://schemas.microsoft.com/office/powerpoint/2010/main" val="1739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BA51CC-58CD-4DE7-96EA-D523A3CE0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258598"/>
              </p:ext>
            </p:extLst>
          </p:nvPr>
        </p:nvGraphicFramePr>
        <p:xfrm>
          <a:off x="273359" y="1202335"/>
          <a:ext cx="8529648" cy="456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96478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latin typeface="Book Antiqua" pitchFamily="18" charset="0"/>
                <a:cs typeface="Arial" pitchFamily="34" charset="0"/>
              </a:rPr>
              <a:t>        </a:t>
            </a:r>
            <a:r>
              <a:rPr kumimoji="0" lang="en-GB" sz="3200" b="1" u="none" strike="noStrike" cap="none" normalizeH="0" baseline="0" dirty="0">
                <a:ln>
                  <a:noFill/>
                </a:ln>
                <a:effectLst/>
                <a:latin typeface="Book Antiqua" pitchFamily="18" charset="0"/>
                <a:cs typeface="Arial" pitchFamily="34" charset="0"/>
              </a:rPr>
              <a:t>Which country had the tallest/shortest daffodils?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404" y="5845477"/>
            <a:ext cx="774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Using the bar chart can you work out how tall the daffodils are?</a:t>
            </a:r>
          </a:p>
          <a:p>
            <a:r>
              <a:rPr lang="en-GB" sz="2000" dirty="0">
                <a:latin typeface="Book Antiqua" pitchFamily="18" charset="0"/>
              </a:rPr>
              <a:t>How much taller were daffodils in England compared to Scotland?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748" y="28286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19cm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072" y="23265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23cm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412" y="219704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608" y="5733256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Down Arrow 5"/>
          <p:cNvSpPr/>
          <p:nvPr/>
        </p:nvSpPr>
        <p:spPr>
          <a:xfrm rot="10800000">
            <a:off x="3796971" y="1629134"/>
            <a:ext cx="504056" cy="61074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1941890" y="3203910"/>
            <a:ext cx="504056" cy="610742"/>
          </a:xfrm>
          <a:prstGeom prst="downArrow">
            <a:avLst/>
          </a:prstGeom>
          <a:solidFill>
            <a:srgbClr val="CC99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30940" y="2818211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16440" y="1556175"/>
            <a:ext cx="4090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38101" y="3298253"/>
            <a:ext cx="3992053" cy="3729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5025" y="1890844"/>
            <a:ext cx="1206209" cy="523220"/>
          </a:xfrm>
          <a:prstGeom prst="rect">
            <a:avLst/>
          </a:prstGeom>
          <a:solidFill>
            <a:srgbClr val="C1FDA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ook Antiqua" panose="02040602050305030304" pitchFamily="18" charset="0"/>
              </a:rPr>
              <a:t>10cm difference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8095" y="23265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23cm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3546" y="2882253"/>
            <a:ext cx="690899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Why do you think the daffodils grew the tallest in England?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5321" y="22629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29cm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1DD45919-B37D-768C-02A5-B1F6A5B5D7C2}"/>
              </a:ext>
            </a:extLst>
          </p:cNvPr>
          <p:cNvSpPr/>
          <p:nvPr/>
        </p:nvSpPr>
        <p:spPr>
          <a:xfrm>
            <a:off x="4301027" y="4022305"/>
            <a:ext cx="3712033" cy="2136811"/>
          </a:xfrm>
          <a:prstGeom prst="cloudCallout">
            <a:avLst>
              <a:gd name="adj1" fmla="val -46714"/>
              <a:gd name="adj2" fmla="val -604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Consider what daffodils and other plants need to grow.</a:t>
            </a:r>
          </a:p>
        </p:txBody>
      </p:sp>
    </p:spTree>
    <p:extLst>
      <p:ext uri="{BB962C8B-B14F-4D97-AF65-F5344CB8AC3E}">
        <p14:creationId xmlns:p14="http://schemas.microsoft.com/office/powerpoint/2010/main" val="34851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/>
      <p:bldP spid="6" grpId="0" animBg="1"/>
      <p:bldP spid="22" grpId="0" animBg="1"/>
      <p:bldP spid="30" grpId="0" animBg="1"/>
      <p:bldP spid="24" grpId="0"/>
      <p:bldP spid="7" grpId="0" animBg="1"/>
      <p:bldP spid="2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The Edina Trust would like to thank everyone who worked so hard planting their bulbs, observing, and sending in their records.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We couldn’t have carried out an experiment like this without your help! You are all SUPER!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And now for the results…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	Look out for questions along the way!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</p:txBody>
      </p:sp>
      <p:pic>
        <p:nvPicPr>
          <p:cNvPr id="2050" name="Picture 2" descr="C:\Users\RoseB\AppData\Local\Microsoft\Windows\Temporary Internet Files\Content.IE5\LPA16MQ2\MC900441382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888" y="109736"/>
            <a:ext cx="1303040" cy="13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466" y="5445224"/>
            <a:ext cx="858190" cy="923330"/>
            <a:chOff x="7027390" y="5805264"/>
            <a:chExt cx="858190" cy="923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7390" y="5841339"/>
              <a:ext cx="858190" cy="743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26AE1D-90C0-46DC-880D-D51E42055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93" y="489446"/>
            <a:ext cx="65532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747EA2BC-4647-13CE-56C4-09CB27137B12}"/>
              </a:ext>
            </a:extLst>
          </p:cNvPr>
          <p:cNvSpPr/>
          <p:nvPr/>
        </p:nvSpPr>
        <p:spPr>
          <a:xfrm>
            <a:off x="568703" y="32381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46C2A5B-643B-1197-4A2F-A28E31420C11}"/>
              </a:ext>
            </a:extLst>
          </p:cNvPr>
          <p:cNvSpPr/>
          <p:nvPr/>
        </p:nvSpPr>
        <p:spPr>
          <a:xfrm>
            <a:off x="3275856" y="106997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A83EFDE-C6F0-7B2A-DCF6-B60CC44FD9AB}"/>
              </a:ext>
            </a:extLst>
          </p:cNvPr>
          <p:cNvSpPr/>
          <p:nvPr/>
        </p:nvSpPr>
        <p:spPr>
          <a:xfrm>
            <a:off x="4900175" y="110814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6A1A607-8136-491D-D6D9-3DD18B5A3404}"/>
              </a:ext>
            </a:extLst>
          </p:cNvPr>
          <p:cNvSpPr/>
          <p:nvPr/>
        </p:nvSpPr>
        <p:spPr>
          <a:xfrm>
            <a:off x="6711604" y="169164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CEE086D-2864-67E4-ECB6-FCA94BB5065B}"/>
              </a:ext>
            </a:extLst>
          </p:cNvPr>
          <p:cNvSpPr/>
          <p:nvPr/>
        </p:nvSpPr>
        <p:spPr>
          <a:xfrm>
            <a:off x="1546962" y="1108145"/>
            <a:ext cx="513188" cy="471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>
                <a:latin typeface="Book Antiqua" pitchFamily="18" charset="0"/>
              </a:rPr>
              <a:t>Finding a trend is quite difficult but some things are clear…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173498"/>
            <a:ext cx="8075240" cy="2135822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The bulbs rely on both warm sunshine and water in order to flower.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Our seasons are becoming more unpredictable as our world is getting warmer.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b="1" dirty="0">
                <a:latin typeface="Book Antiqua" pitchFamily="18" charset="0"/>
              </a:rPr>
              <a:t>	</a:t>
            </a:r>
            <a:r>
              <a:rPr lang="en-GB" sz="4400" b="1" dirty="0">
                <a:latin typeface="Book Antiqua" pitchFamily="18" charset="0"/>
              </a:rPr>
              <a:t>How do you think this will affect the growth of 	plants in the 	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0752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668" y="5363503"/>
            <a:ext cx="828796" cy="923330"/>
            <a:chOff x="7056784" y="5805264"/>
            <a:chExt cx="828796" cy="9233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lant pointing at a blackboard&#10;&#10;Description automatically generated">
            <a:extLst>
              <a:ext uri="{FF2B5EF4-FFF2-40B4-BE49-F238E27FC236}">
                <a16:creationId xmlns:a16="http://schemas.microsoft.com/office/drawing/2014/main" id="{7F8C1137-CEE4-FCA6-AFA1-2D0C84F5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057" y="3694343"/>
            <a:ext cx="2857500" cy="307657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1F23254-D449-E36F-07A3-5F98FB0FE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>
                <a:latin typeface="Book Antiqua" pitchFamily="18" charset="0"/>
              </a:rPr>
              <a:t>Thank you for taking part!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F37CF0C-C957-27DE-168F-90E51DA65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274">
            <a:off x="346349" y="1484784"/>
            <a:ext cx="3505572" cy="261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hild smiling at the camera&#10;&#10;Description automatically generated">
            <a:extLst>
              <a:ext uri="{FF2B5EF4-FFF2-40B4-BE49-F238E27FC236}">
                <a16:creationId xmlns:a16="http://schemas.microsoft.com/office/drawing/2014/main" id="{B641841D-08C6-E654-96B7-10BC32E45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228">
            <a:off x="3436314" y="2370654"/>
            <a:ext cx="263691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group of children in blue shirts playing in a sandbox&#10;&#10;Description automatically generated">
            <a:extLst>
              <a:ext uri="{FF2B5EF4-FFF2-40B4-BE49-F238E27FC236}">
                <a16:creationId xmlns:a16="http://schemas.microsoft.com/office/drawing/2014/main" id="{DE382527-220D-D86D-B70F-00584FEF97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4257241"/>
            <a:ext cx="3203849" cy="239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397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For this investigation we divided all schools into the four countries taking part: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600" y="389724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Northern Ireland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6712" y="466523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Wales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4E48E9D-1643-D712-89AD-073EBB79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84747"/>
            <a:ext cx="4032448" cy="542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0316" y="231816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Scotland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448" y="3107703"/>
            <a:ext cx="48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England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7CCB0EE-1352-4CB1-F3D3-8ECAB1702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85628"/>
              </p:ext>
            </p:extLst>
          </p:nvPr>
        </p:nvGraphicFramePr>
        <p:xfrm>
          <a:off x="251520" y="909225"/>
          <a:ext cx="8640960" cy="480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32048" y="129406"/>
            <a:ext cx="1115616" cy="923330"/>
            <a:chOff x="6912768" y="5805264"/>
            <a:chExt cx="1115616" cy="9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2768" y="5841339"/>
              <a:ext cx="1115616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536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had the most rain?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5574193"/>
            <a:ext cx="8525197" cy="1263873"/>
            <a:chOff x="395536" y="5574193"/>
            <a:chExt cx="8280920" cy="1263873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5574193"/>
              <a:ext cx="8064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Wales had the most rain during the project this year.</a:t>
              </a:r>
            </a:p>
            <a:p>
              <a:r>
                <a:rPr lang="en-GB" sz="2400" dirty="0">
                  <a:latin typeface="Book Antiqua" pitchFamily="18" charset="0"/>
                </a:rPr>
                <a:t>	Can you estimate how much more rainfall there was 	in Wales compared to Northern Ireland?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5536" y="5949280"/>
              <a:ext cx="1115616" cy="888786"/>
              <a:chOff x="6696744" y="5805264"/>
              <a:chExt cx="1115616" cy="923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6744" y="5841339"/>
                <a:ext cx="1115616" cy="74374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200800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290618" y="2098426"/>
            <a:ext cx="60654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1290618" y="3397574"/>
            <a:ext cx="4166308" cy="9661"/>
          </a:xfrm>
          <a:prstGeom prst="line">
            <a:avLst/>
          </a:prstGeom>
          <a:ln w="28575">
            <a:solidFill>
              <a:srgbClr val="FA97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097" y="2237502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1951" y="3746005"/>
            <a:ext cx="38884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During the Bulb Project, Wales had an average of 277mm more rain than Northern Ireland.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56806-CDF4-4D26-8E94-427CE5C81690}"/>
              </a:ext>
            </a:extLst>
          </p:cNvPr>
          <p:cNvSpPr txBox="1"/>
          <p:nvPr/>
        </p:nvSpPr>
        <p:spPr>
          <a:xfrm>
            <a:off x="3635896" y="2621427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467mm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E7AC9-C514-493C-9A20-E9D3B05789E4}"/>
              </a:ext>
            </a:extLst>
          </p:cNvPr>
          <p:cNvSpPr txBox="1"/>
          <p:nvPr/>
        </p:nvSpPr>
        <p:spPr>
          <a:xfrm>
            <a:off x="1763688" y="2993517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383mm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0D996-FB96-4A22-8AE7-D3DECD47E28C}"/>
              </a:ext>
            </a:extLst>
          </p:cNvPr>
          <p:cNvSpPr txBox="1"/>
          <p:nvPr/>
        </p:nvSpPr>
        <p:spPr>
          <a:xfrm>
            <a:off x="5500205" y="3053362"/>
            <a:ext cx="10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374mm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5F62C-2837-4170-AC04-5B8B31C7EC3E}"/>
              </a:ext>
            </a:extLst>
          </p:cNvPr>
          <p:cNvSpPr txBox="1"/>
          <p:nvPr/>
        </p:nvSpPr>
        <p:spPr>
          <a:xfrm>
            <a:off x="7327448" y="1762517"/>
            <a:ext cx="105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651mm</a:t>
            </a:r>
          </a:p>
        </p:txBody>
      </p:sp>
    </p:spTree>
    <p:extLst>
      <p:ext uri="{BB962C8B-B14F-4D97-AF65-F5344CB8AC3E}">
        <p14:creationId xmlns:p14="http://schemas.microsoft.com/office/powerpoint/2010/main" val="1746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375BE8-E329-6A86-ABE7-0A2F29065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22996"/>
              </p:ext>
            </p:extLst>
          </p:nvPr>
        </p:nvGraphicFramePr>
        <p:xfrm>
          <a:off x="227920" y="909225"/>
          <a:ext cx="8688160" cy="468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        Which country was the warmest/coldest?</a:t>
            </a:r>
          </a:p>
        </p:txBody>
      </p:sp>
      <p:pic>
        <p:nvPicPr>
          <p:cNvPr id="1028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586" y="1656016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b/be/Snow01.svg/1000px-Snow01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143" y="2266029"/>
            <a:ext cx="962950" cy="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7324" y="129406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FCFCD18-CEB0-7F62-D2DC-957E06AA3EDC}"/>
              </a:ext>
            </a:extLst>
          </p:cNvPr>
          <p:cNvSpPr txBox="1"/>
          <p:nvPr/>
        </p:nvSpPr>
        <p:spPr>
          <a:xfrm>
            <a:off x="1987816" y="2934002"/>
            <a:ext cx="38884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is further north (it has a higher latitude). Places further from the equator do not have as much direct sunlight so it is normally colder.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A27D71-1E62-4D6F-3B86-29536C146132}"/>
              </a:ext>
            </a:extLst>
          </p:cNvPr>
          <p:cNvGrpSpPr/>
          <p:nvPr/>
        </p:nvGrpSpPr>
        <p:grpSpPr>
          <a:xfrm>
            <a:off x="38751" y="5595421"/>
            <a:ext cx="9166855" cy="1190323"/>
            <a:chOff x="38751" y="5595421"/>
            <a:chExt cx="9166855" cy="1190323"/>
          </a:xfrm>
        </p:grpSpPr>
        <p:sp>
          <p:nvSpPr>
            <p:cNvPr id="4" name="TextBox 3"/>
            <p:cNvSpPr txBox="1"/>
            <p:nvPr/>
          </p:nvSpPr>
          <p:spPr>
            <a:xfrm>
              <a:off x="834868" y="5595421"/>
              <a:ext cx="8370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Wales was warmest this time, and Scotland was the coldest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751" y="5805264"/>
              <a:ext cx="828796" cy="923330"/>
              <a:chOff x="7056784" y="5805264"/>
              <a:chExt cx="828796" cy="9233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56784" y="5841339"/>
                <a:ext cx="754707" cy="74374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7380312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52A1-8EA3-BA67-D76A-70314988F47E}"/>
                </a:ext>
              </a:extLst>
            </p:cNvPr>
            <p:cNvSpPr txBox="1"/>
            <p:nvPr/>
          </p:nvSpPr>
          <p:spPr>
            <a:xfrm>
              <a:off x="1084979" y="5954747"/>
              <a:ext cx="79031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Why do you think Scotland was colder than the rest of the UK?</a:t>
              </a:r>
            </a:p>
          </p:txBody>
        </p:sp>
      </p:grpSp>
      <p:sp>
        <p:nvSpPr>
          <p:cNvPr id="1040" name="TextBox 1039">
            <a:hlinkClick r:id="rId6" action="ppaction://hlinksldjump"/>
          </p:cNvPr>
          <p:cNvSpPr txBox="1"/>
          <p:nvPr/>
        </p:nvSpPr>
        <p:spPr>
          <a:xfrm>
            <a:off x="309364" y="3261445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watch the animation!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skip</a:t>
            </a:r>
          </a:p>
        </p:txBody>
      </p:sp>
    </p:spTree>
    <p:extLst>
      <p:ext uri="{BB962C8B-B14F-4D97-AF65-F5344CB8AC3E}">
        <p14:creationId xmlns:p14="http://schemas.microsoft.com/office/powerpoint/2010/main" val="657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wheelReverse spokes="1"/>
      </p:transition>
    </mc:Choice>
    <mc:Fallback xmlns="">
      <p:transition spd="slow" advClick="0"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01" y="1196752"/>
            <a:ext cx="7554115" cy="4896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75575" y="3103019"/>
            <a:ext cx="1764802" cy="864096"/>
            <a:chOff x="1011770" y="2924944"/>
            <a:chExt cx="1764802" cy="864096"/>
          </a:xfrm>
        </p:grpSpPr>
        <p:sp>
          <p:nvSpPr>
            <p:cNvPr id="4" name="Right Arrow 3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un 4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23022" y="2420888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23022" y="3376661"/>
            <a:ext cx="3316336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23022" y="4217125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831" y="1801678"/>
            <a:ext cx="4010585" cy="36866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16743" y="3364706"/>
            <a:ext cx="45719" cy="540544"/>
          </a:xfrm>
          <a:custGeom>
            <a:avLst/>
            <a:gdLst>
              <a:gd name="connsiteX0" fmla="*/ 52656 w 52656"/>
              <a:gd name="connsiteY0" fmla="*/ 0 h 540544"/>
              <a:gd name="connsiteX1" fmla="*/ 268 w 52656"/>
              <a:gd name="connsiteY1" fmla="*/ 261938 h 540544"/>
              <a:gd name="connsiteX2" fmla="*/ 35987 w 52656"/>
              <a:gd name="connsiteY2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56" h="540544">
                <a:moveTo>
                  <a:pt x="52656" y="0"/>
                </a:moveTo>
                <a:cubicBezTo>
                  <a:pt x="27851" y="85923"/>
                  <a:pt x="3046" y="171847"/>
                  <a:pt x="268" y="261938"/>
                </a:cubicBezTo>
                <a:cubicBezTo>
                  <a:pt x="-2510" y="352029"/>
                  <a:pt x="16738" y="446286"/>
                  <a:pt x="35987" y="540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291" y="14406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As the sunlight is shining on the Earth…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515" y="4893260"/>
            <a:ext cx="361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…the same amount of light and warmth is spread across more of the surface than at the equator.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213" y="3221753"/>
            <a:ext cx="328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This makes it warm at the equator and cold at the North and South Pole!</a:t>
            </a:r>
          </a:p>
        </p:txBody>
      </p:sp>
      <p:pic>
        <p:nvPicPr>
          <p:cNvPr id="12" name="Picture 4" descr="C:\Users\SamanthaM\AppData\Local\Microsoft\Windows\Temporary Internet Files\Content.IE5\NWBG4FYI\894px-Polar_Bear_0319_-_23-11-06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927" y="1348607"/>
            <a:ext cx="871440" cy="7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manthaM\AppData\Local\Microsoft\Windows\Temporary Internet Files\Content.IE5\7BFL849Q\baby_emperor_penguin_by_laogephoto-d6094yj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068" y="5144106"/>
            <a:ext cx="756109" cy="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68357" y="3103019"/>
            <a:ext cx="1764802" cy="864096"/>
            <a:chOff x="1011770" y="2924944"/>
            <a:chExt cx="1764802" cy="864096"/>
          </a:xfrm>
        </p:grpSpPr>
        <p:sp>
          <p:nvSpPr>
            <p:cNvPr id="16" name="Right Arrow 1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un 1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71800" y="3382465"/>
            <a:ext cx="4646" cy="724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7773" y="3578960"/>
            <a:ext cx="0" cy="54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68357" y="3114532"/>
            <a:ext cx="1764802" cy="864096"/>
            <a:chOff x="1011770" y="2924944"/>
            <a:chExt cx="1764802" cy="864096"/>
          </a:xfrm>
        </p:grpSpPr>
        <p:sp>
          <p:nvSpPr>
            <p:cNvPr id="22" name="Right Arrow 2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un 2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572000" y="2400325"/>
            <a:ext cx="381000" cy="580777"/>
          </a:xfrm>
          <a:custGeom>
            <a:avLst/>
            <a:gdLst>
              <a:gd name="connsiteX0" fmla="*/ 358775 w 358775"/>
              <a:gd name="connsiteY0" fmla="*/ 0 h 517525"/>
              <a:gd name="connsiteX1" fmla="*/ 269875 w 358775"/>
              <a:gd name="connsiteY1" fmla="*/ 101600 h 517525"/>
              <a:gd name="connsiteX2" fmla="*/ 161925 w 358775"/>
              <a:gd name="connsiteY2" fmla="*/ 234950 h 517525"/>
              <a:gd name="connsiteX3" fmla="*/ 0 w 358775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517525">
                <a:moveTo>
                  <a:pt x="358775" y="0"/>
                </a:moveTo>
                <a:cubicBezTo>
                  <a:pt x="330729" y="31221"/>
                  <a:pt x="302683" y="62442"/>
                  <a:pt x="269875" y="101600"/>
                </a:cubicBezTo>
                <a:cubicBezTo>
                  <a:pt x="237067" y="140758"/>
                  <a:pt x="206904" y="165629"/>
                  <a:pt x="161925" y="234950"/>
                </a:cubicBezTo>
                <a:cubicBezTo>
                  <a:pt x="116946" y="304271"/>
                  <a:pt x="58473" y="410898"/>
                  <a:pt x="0" y="517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068357" y="2179310"/>
            <a:ext cx="1764802" cy="864096"/>
            <a:chOff x="1011770" y="2924944"/>
            <a:chExt cx="1764802" cy="864096"/>
          </a:xfrm>
        </p:grpSpPr>
        <p:sp>
          <p:nvSpPr>
            <p:cNvPr id="27" name="Right Arrow 26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un 27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68357" y="4029164"/>
            <a:ext cx="1764802" cy="864096"/>
            <a:chOff x="1011770" y="2924944"/>
            <a:chExt cx="1764802" cy="864096"/>
          </a:xfrm>
        </p:grpSpPr>
        <p:sp>
          <p:nvSpPr>
            <p:cNvPr id="30" name="Right Arrow 29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un 30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08500" y="4206875"/>
            <a:ext cx="263525" cy="523875"/>
          </a:xfrm>
          <a:custGeom>
            <a:avLst/>
            <a:gdLst>
              <a:gd name="connsiteX0" fmla="*/ 0 w 263525"/>
              <a:gd name="connsiteY0" fmla="*/ 0 h 523875"/>
              <a:gd name="connsiteX1" fmla="*/ 123825 w 263525"/>
              <a:gd name="connsiteY1" fmla="*/ 292100 h 523875"/>
              <a:gd name="connsiteX2" fmla="*/ 263525 w 2635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523875">
                <a:moveTo>
                  <a:pt x="0" y="0"/>
                </a:moveTo>
                <a:cubicBezTo>
                  <a:pt x="39952" y="102394"/>
                  <a:pt x="79904" y="204788"/>
                  <a:pt x="123825" y="292100"/>
                </a:cubicBezTo>
                <a:cubicBezTo>
                  <a:pt x="167746" y="379413"/>
                  <a:pt x="215635" y="451644"/>
                  <a:pt x="263525" y="523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068357" y="2187168"/>
            <a:ext cx="1764802" cy="864096"/>
            <a:chOff x="1011770" y="2924944"/>
            <a:chExt cx="1764802" cy="864096"/>
          </a:xfrm>
        </p:grpSpPr>
        <p:sp>
          <p:nvSpPr>
            <p:cNvPr id="36" name="Right Arrow 3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un 3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7118" y="2187168"/>
            <a:ext cx="1764802" cy="864096"/>
            <a:chOff x="1011770" y="2924944"/>
            <a:chExt cx="1764802" cy="864096"/>
          </a:xfrm>
        </p:grpSpPr>
        <p:sp>
          <p:nvSpPr>
            <p:cNvPr id="39" name="Right Arrow 38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un 39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1946" y="4040677"/>
            <a:ext cx="1764802" cy="864096"/>
            <a:chOff x="1011770" y="2924944"/>
            <a:chExt cx="1764802" cy="864096"/>
          </a:xfrm>
        </p:grpSpPr>
        <p:sp>
          <p:nvSpPr>
            <p:cNvPr id="42" name="Right Arrow 4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un 4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4070" y="4029164"/>
            <a:ext cx="1764802" cy="864096"/>
            <a:chOff x="1011770" y="2924944"/>
            <a:chExt cx="1764802" cy="864096"/>
          </a:xfrm>
        </p:grpSpPr>
        <p:sp>
          <p:nvSpPr>
            <p:cNvPr id="45" name="Right Arrow 44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un 45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16976" y="3212976"/>
            <a:ext cx="3649139" cy="479732"/>
            <a:chOff x="4416976" y="3212976"/>
            <a:chExt cx="3649139" cy="479732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416976" y="3645024"/>
              <a:ext cx="3611408" cy="47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3212976"/>
              <a:ext cx="1333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Equator</a:t>
              </a:r>
            </a:p>
          </p:txBody>
        </p:sp>
      </p:grpSp>
      <p:pic>
        <p:nvPicPr>
          <p:cNvPr id="14" name="Picture 6" descr="C:\Users\SamanthaM\AppData\Local\Microsoft\Windows\Temporary Internet Files\Content.IE5\NWBG4FYI\camellos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720" y="3301663"/>
            <a:ext cx="1054804" cy="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701133" y="2400325"/>
            <a:ext cx="988043" cy="461665"/>
            <a:chOff x="5701133" y="2400325"/>
            <a:chExt cx="9880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33067" y="2400325"/>
              <a:ext cx="7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UK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701133" y="2674659"/>
              <a:ext cx="289587" cy="9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replay!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move on.</a:t>
            </a:r>
          </a:p>
        </p:txBody>
      </p:sp>
    </p:spTree>
    <p:extLst>
      <p:ext uri="{BB962C8B-B14F-4D97-AF65-F5344CB8AC3E}">
        <p14:creationId xmlns:p14="http://schemas.microsoft.com/office/powerpoint/2010/main" val="17719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295 0.00185 -0.00434 0.00695 -0.00659 0.00995 C -0.00955 0.01412 -0.01198 0.01852 -0.0151 0.02153 C -0.02187 0.02824 -0.02864 0.03634 -0.03541 0.04375 C -0.03819 0.04722 -0.04045 0.05208 -0.0434 0.0544 C -0.05364 0.0632 -0.06354 0.07408 -0.07395 0.08171 C -0.07899 0.08912 -0.08663 0.09213 -0.0927 0.09514 C -0.09687 0.09954 -0.10191 0.09954 -0.10625 0.10255 C -0.1125 0.10718 -0.11909 0.11042 -0.12586 0.11458 C -0.12951 0.11713 -0.13246 0.12107 -0.13628 0.12199 C -0.1401 0.1257 -0.14392 0.1287 -0.14809 0.12963 C -0.15052 0.13125 -0.1526 0.13264 -0.1552 0.13357 C -0.15816 0.13542 -0.16093 0.13634 -0.16406 0.13796 C -0.16875 0.14421 -0.17361 0.14491 -0.17847 0.14838 C -0.18125 0.15046 -0.18663 0.15347 -0.18663 0.1537 C -0.19097 0.16134 -0.196 0.16111 -0.20139 0.16343 C -0.20659 0.16551 -0.2125 0.1706 -0.2177 0.1706 " pathEditMode="relative" rAng="0" ptsTypes="ffffffffffffffff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851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89 0.043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8" grpId="0" animBg="1"/>
      <p:bldP spid="18" grpId="1" animBg="1"/>
      <p:bldP spid="32" grpId="0" animBg="1"/>
      <p:bldP spid="32" grpId="1" animBg="1"/>
      <p:bldP spid="8" grpId="0" animBg="1"/>
      <p:bldP spid="8" grpId="1" animBg="1"/>
      <p:bldP spid="8" grpId="2" animBg="1"/>
      <p:bldP spid="9" grpId="0"/>
      <p:bldP spid="9" grpId="1"/>
      <p:bldP spid="10" grpId="0" build="allAtOnce"/>
      <p:bldP spid="25" grpId="0" animBg="1"/>
      <p:bldP spid="25" grpId="1" animBg="1"/>
      <p:bldP spid="25" grpId="2" animBg="1"/>
      <p:bldP spid="34" grpId="0" animBg="1"/>
      <p:bldP spid="3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nowfall in night sky">
            <a:extLst>
              <a:ext uri="{FF2B5EF4-FFF2-40B4-BE49-F238E27FC236}">
                <a16:creationId xmlns:a16="http://schemas.microsoft.com/office/drawing/2014/main" id="{F73F9B91-D5EF-CCC2-5E6B-D76FF5F5A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0080" y="-228750"/>
            <a:ext cx="11084160" cy="738944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5E25D93-93EB-EB67-682C-98AB5DDE1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433116"/>
              </p:ext>
            </p:extLst>
          </p:nvPr>
        </p:nvGraphicFramePr>
        <p:xfrm>
          <a:off x="221796" y="1409874"/>
          <a:ext cx="8700407" cy="528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coldest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December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7624" y="409600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31840" y="2595278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was the coldest country in December. </a:t>
            </a:r>
          </a:p>
        </p:txBody>
      </p:sp>
      <p:sp>
        <p:nvSpPr>
          <p:cNvPr id="3" name="Down Arrow 2"/>
          <p:cNvSpPr/>
          <p:nvPr/>
        </p:nvSpPr>
        <p:spPr>
          <a:xfrm rot="1299015" flipH="1">
            <a:off x="3126572" y="3296690"/>
            <a:ext cx="354690" cy="716691"/>
          </a:xfrm>
          <a:prstGeom prst="downArrow">
            <a:avLst>
              <a:gd name="adj1" fmla="val 39299"/>
              <a:gd name="adj2" fmla="val 7491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rest glade in sunshine">
            <a:extLst>
              <a:ext uri="{FF2B5EF4-FFF2-40B4-BE49-F238E27FC236}">
                <a16:creationId xmlns:a16="http://schemas.microsoft.com/office/drawing/2014/main" id="{27E17561-A85D-4477-3575-311F09B3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067" y="-603448"/>
            <a:ext cx="11873755" cy="7756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warmest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March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5593" y="409600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A4D33BE-1D2E-A485-999C-61297F31A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450965"/>
              </p:ext>
            </p:extLst>
          </p:nvPr>
        </p:nvGraphicFramePr>
        <p:xfrm>
          <a:off x="221796" y="1409874"/>
          <a:ext cx="8700407" cy="528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6274" y="2022812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England was the warmest country in March. </a:t>
            </a:r>
          </a:p>
        </p:txBody>
      </p:sp>
      <p:sp>
        <p:nvSpPr>
          <p:cNvPr id="3" name="Down Arrow 2"/>
          <p:cNvSpPr/>
          <p:nvPr/>
        </p:nvSpPr>
        <p:spPr>
          <a:xfrm rot="15254471" flipH="1">
            <a:off x="7846595" y="2094340"/>
            <a:ext cx="354690" cy="716691"/>
          </a:xfrm>
          <a:prstGeom prst="downArrow">
            <a:avLst>
              <a:gd name="adj1" fmla="val 39299"/>
              <a:gd name="adj2" fmla="val 7491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04d00c-11a6-42e7-a342-a1572d775eb9">
      <Terms xmlns="http://schemas.microsoft.com/office/infopath/2007/PartnerControls"/>
    </lcf76f155ced4ddcb4097134ff3c332f>
    <TaxCatchAll xmlns="44407971-d200-4638-bd4d-62358d3d1d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39B3759B97D48AF98F056A6147C83" ma:contentTypeVersion="15" ma:contentTypeDescription="Create a new document." ma:contentTypeScope="" ma:versionID="0254c2e8d2e1edf513dd53891137f5dd">
  <xsd:schema xmlns:xsd="http://www.w3.org/2001/XMLSchema" xmlns:xs="http://www.w3.org/2001/XMLSchema" xmlns:p="http://schemas.microsoft.com/office/2006/metadata/properties" xmlns:ns2="2a04d00c-11a6-42e7-a342-a1572d775eb9" xmlns:ns3="44407971-d200-4638-bd4d-62358d3d1de8" targetNamespace="http://schemas.microsoft.com/office/2006/metadata/properties" ma:root="true" ma:fieldsID="1f929a85eb9182132acbc6cf5ad593dd" ns2:_="" ns3:_="">
    <xsd:import namespace="2a04d00c-11a6-42e7-a342-a1572d775eb9"/>
    <xsd:import namespace="44407971-d200-4638-bd4d-62358d3d1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d00c-11a6-42e7-a342-a1572d775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e1dd8a9-c271-4e28-abe1-2815a8484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07971-d200-4638-bd4d-62358d3d1de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94a9f13-0ecc-49a6-adb3-58a21eaab504}" ma:internalName="TaxCatchAll" ma:showField="CatchAllData" ma:web="44407971-d200-4638-bd4d-62358d3d1d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68691-E482-4AC9-BC73-116425A00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F788C-72FD-4785-B52C-536FA9B348CA}">
  <ds:schemaRefs>
    <ds:schemaRef ds:uri="http://schemas.microsoft.com/office/2006/metadata/properties"/>
    <ds:schemaRef ds:uri="http://schemas.microsoft.com/office/infopath/2007/PartnerControls"/>
    <ds:schemaRef ds:uri="2a04d00c-11a6-42e7-a342-a1572d775eb9"/>
    <ds:schemaRef ds:uri="44407971-d200-4638-bd4d-62358d3d1de8"/>
  </ds:schemaRefs>
</ds:datastoreItem>
</file>

<file path=customXml/itemProps3.xml><?xml version="1.0" encoding="utf-8"?>
<ds:datastoreItem xmlns:ds="http://schemas.openxmlformats.org/officeDocument/2006/customXml" ds:itemID="{91F2663F-1A5C-402C-BB30-FB67E0E64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d00c-11a6-42e7-a342-a1572d775eb9"/>
    <ds:schemaRef ds:uri="44407971-d200-4638-bd4d-62358d3d1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14603</TotalTime>
  <Words>1260</Words>
  <Application>Microsoft Office PowerPoint</Application>
  <PresentationFormat>Letter Paper (8.5x11 in)</PresentationFormat>
  <Paragraphs>272</Paragraphs>
  <Slides>21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Elephant</vt:lpstr>
      <vt:lpstr>Segoe Print</vt:lpstr>
      <vt:lpstr>Office Theme</vt:lpstr>
      <vt:lpstr>PowerPoint Presentation</vt:lpstr>
      <vt:lpstr>PowerPoint Presentation</vt:lpstr>
      <vt:lpstr>For this investigation we divided all schools into the four countries taking part: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a trend is quite difficult but some things are clear…</vt:lpstr>
      <vt:lpstr>Thank you for taking part!</vt:lpstr>
    </vt:vector>
  </TitlesOfParts>
  <Company>Edina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Blake</dc:creator>
  <cp:lastModifiedBy>Samantha Moore</cp:lastModifiedBy>
  <cp:revision>260</cp:revision>
  <cp:lastPrinted>2015-08-19T14:42:42Z</cp:lastPrinted>
  <dcterms:created xsi:type="dcterms:W3CDTF">2012-06-01T10:21:59Z</dcterms:created>
  <dcterms:modified xsi:type="dcterms:W3CDTF">2024-05-13T07:37:40Z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0x01010038139B3759B97D48AF98F056A6147C83</vt:lpwstr>
  </property>
  <property fmtid="{D5CDD505-2E9C-101B-9397-08002B2CF9AE}" pid="3" name="Order">
    <vt:r8>4674600</vt:r8>
  </property>
  <property fmtid="{D5CDD505-2E9C-101B-9397-08002B2CF9AE}" pid="4" name="MediaServiceImageTags">
    <vt:lpwstr/>
  </property>
</Properties>
</file>