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77" r:id="rId6"/>
    <p:sldId id="257" r:id="rId7"/>
    <p:sldId id="270" r:id="rId8"/>
    <p:sldId id="259" r:id="rId9"/>
    <p:sldId id="258" r:id="rId10"/>
    <p:sldId id="287" r:id="rId11"/>
    <p:sldId id="288" r:id="rId12"/>
    <p:sldId id="260" r:id="rId13"/>
    <p:sldId id="266" r:id="rId14"/>
    <p:sldId id="289" r:id="rId15"/>
    <p:sldId id="290" r:id="rId16"/>
    <p:sldId id="261" r:id="rId17"/>
    <p:sldId id="276" r:id="rId18"/>
    <p:sldId id="291" r:id="rId19"/>
    <p:sldId id="292" r:id="rId20"/>
    <p:sldId id="262" r:id="rId21"/>
    <p:sldId id="278" r:id="rId22"/>
    <p:sldId id="269" r:id="rId23"/>
    <p:sldId id="271" r:id="rId24"/>
    <p:sldId id="293" r:id="rId25"/>
    <p:sldId id="263" r:id="rId26"/>
    <p:sldId id="285" r:id="rId27"/>
    <p:sldId id="279" r:id="rId28"/>
    <p:sldId id="274" r:id="rId29"/>
    <p:sldId id="280" r:id="rId30"/>
    <p:sldId id="282" r:id="rId31"/>
    <p:sldId id="283"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8B3E81-6259-4D46-A8E2-6C2028A7F153}" v="185" dt="2025-02-10T15:15:17.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236"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Moore" userId="6b60c97e-9d50-433e-b642-0e3cb0c58ca1" providerId="ADAL" clId="{FE8B3E81-6259-4D46-A8E2-6C2028A7F153}"/>
    <pc:docChg chg="undo redo custSel modSld modMainMaster">
      <pc:chgData name="Samantha Moore" userId="6b60c97e-9d50-433e-b642-0e3cb0c58ca1" providerId="ADAL" clId="{FE8B3E81-6259-4D46-A8E2-6C2028A7F153}" dt="2025-02-10T15:22:05.008" v="1036" actId="1035"/>
      <pc:docMkLst>
        <pc:docMk/>
      </pc:docMkLst>
      <pc:sldChg chg="addSp modSp mod setBg">
        <pc:chgData name="Samantha Moore" userId="6b60c97e-9d50-433e-b642-0e3cb0c58ca1" providerId="ADAL" clId="{FE8B3E81-6259-4D46-A8E2-6C2028A7F153}" dt="2025-02-10T15:22:05.008" v="1036" actId="1035"/>
        <pc:sldMkLst>
          <pc:docMk/>
          <pc:sldMk cId="2857663807" sldId="256"/>
        </pc:sldMkLst>
        <pc:spChg chg="mod">
          <ac:chgData name="Samantha Moore" userId="6b60c97e-9d50-433e-b642-0e3cb0c58ca1" providerId="ADAL" clId="{FE8B3E81-6259-4D46-A8E2-6C2028A7F153}" dt="2025-02-10T14:09:01.703" v="37" actId="14100"/>
          <ac:spMkLst>
            <pc:docMk/>
            <pc:sldMk cId="2857663807" sldId="256"/>
            <ac:spMk id="2" creationId="{00000000-0000-0000-0000-000000000000}"/>
          </ac:spMkLst>
        </pc:spChg>
        <pc:spChg chg="add mod ord">
          <ac:chgData name="Samantha Moore" userId="6b60c97e-9d50-433e-b642-0e3cb0c58ca1" providerId="ADAL" clId="{FE8B3E81-6259-4D46-A8E2-6C2028A7F153}" dt="2025-02-10T14:09:14.956" v="43" actId="14100"/>
          <ac:spMkLst>
            <pc:docMk/>
            <pc:sldMk cId="2857663807" sldId="256"/>
            <ac:spMk id="3" creationId="{13676833-ECD4-D0E8-D0C2-B32C26E9DF0C}"/>
          </ac:spMkLst>
        </pc:spChg>
        <pc:picChg chg="mod">
          <ac:chgData name="Samantha Moore" userId="6b60c97e-9d50-433e-b642-0e3cb0c58ca1" providerId="ADAL" clId="{FE8B3E81-6259-4D46-A8E2-6C2028A7F153}" dt="2025-02-10T14:09:10.379" v="41" actId="1036"/>
          <ac:picMkLst>
            <pc:docMk/>
            <pc:sldMk cId="2857663807" sldId="256"/>
            <ac:picMk id="5" creationId="{00000000-0000-0000-0000-000000000000}"/>
          </ac:picMkLst>
        </pc:picChg>
        <pc:picChg chg="add mod">
          <ac:chgData name="Samantha Moore" userId="6b60c97e-9d50-433e-b642-0e3cb0c58ca1" providerId="ADAL" clId="{FE8B3E81-6259-4D46-A8E2-6C2028A7F153}" dt="2025-02-10T15:20:00.537" v="1013" actId="1036"/>
          <ac:picMkLst>
            <pc:docMk/>
            <pc:sldMk cId="2857663807" sldId="256"/>
            <ac:picMk id="6" creationId="{5672A65E-DA81-32A3-81AB-E3CFBFD8D6FD}"/>
          </ac:picMkLst>
        </pc:picChg>
        <pc:picChg chg="mod">
          <ac:chgData name="Samantha Moore" userId="6b60c97e-9d50-433e-b642-0e3cb0c58ca1" providerId="ADAL" clId="{FE8B3E81-6259-4D46-A8E2-6C2028A7F153}" dt="2025-02-10T15:22:05.008" v="1036" actId="1035"/>
          <ac:picMkLst>
            <pc:docMk/>
            <pc:sldMk cId="2857663807" sldId="256"/>
            <ac:picMk id="10" creationId="{31C93043-41DA-B86C-8522-0E5386985F07}"/>
          </ac:picMkLst>
        </pc:picChg>
        <pc:picChg chg="mod">
          <ac:chgData name="Samantha Moore" userId="6b60c97e-9d50-433e-b642-0e3cb0c58ca1" providerId="ADAL" clId="{FE8B3E81-6259-4D46-A8E2-6C2028A7F153}" dt="2025-02-10T15:20:27.478" v="1025" actId="1037"/>
          <ac:picMkLst>
            <pc:docMk/>
            <pc:sldMk cId="2857663807" sldId="256"/>
            <ac:picMk id="16" creationId="{539E8196-5FEC-BCB2-8568-D2312C49DAC8}"/>
          </ac:picMkLst>
        </pc:picChg>
        <pc:picChg chg="mod">
          <ac:chgData name="Samantha Moore" userId="6b60c97e-9d50-433e-b642-0e3cb0c58ca1" providerId="ADAL" clId="{FE8B3E81-6259-4D46-A8E2-6C2028A7F153}" dt="2025-02-10T15:22:01.772" v="1035" actId="1076"/>
          <ac:picMkLst>
            <pc:docMk/>
            <pc:sldMk cId="2857663807" sldId="256"/>
            <ac:picMk id="18" creationId="{C0F4711B-35F9-3721-706C-D2C740243948}"/>
          </ac:picMkLst>
        </pc:picChg>
      </pc:sldChg>
      <pc:sldChg chg="addSp modSp mod">
        <pc:chgData name="Samantha Moore" userId="6b60c97e-9d50-433e-b642-0e3cb0c58ca1" providerId="ADAL" clId="{FE8B3E81-6259-4D46-A8E2-6C2028A7F153}" dt="2025-02-10T14:11:03.329" v="68" actId="167"/>
        <pc:sldMkLst>
          <pc:docMk/>
          <pc:sldMk cId="28058031" sldId="257"/>
        </pc:sldMkLst>
        <pc:spChg chg="add mod ord">
          <ac:chgData name="Samantha Moore" userId="6b60c97e-9d50-433e-b642-0e3cb0c58ca1" providerId="ADAL" clId="{FE8B3E81-6259-4D46-A8E2-6C2028A7F153}" dt="2025-02-10T14:11:03.329" v="68" actId="167"/>
          <ac:spMkLst>
            <pc:docMk/>
            <pc:sldMk cId="28058031" sldId="257"/>
            <ac:spMk id="5" creationId="{989271D8-0BB8-DABC-0301-AFE86DB2ED39}"/>
          </ac:spMkLst>
        </pc:spChg>
      </pc:sldChg>
      <pc:sldChg chg="addSp delSp modSp mod">
        <pc:chgData name="Samantha Moore" userId="6b60c97e-9d50-433e-b642-0e3cb0c58ca1" providerId="ADAL" clId="{FE8B3E81-6259-4D46-A8E2-6C2028A7F153}" dt="2025-02-10T14:37:20.447" v="225"/>
        <pc:sldMkLst>
          <pc:docMk/>
          <pc:sldMk cId="574560232" sldId="260"/>
        </pc:sldMkLst>
        <pc:spChg chg="add mod">
          <ac:chgData name="Samantha Moore" userId="6b60c97e-9d50-433e-b642-0e3cb0c58ca1" providerId="ADAL" clId="{FE8B3E81-6259-4D46-A8E2-6C2028A7F153}" dt="2025-02-10T14:37:20.447" v="225"/>
          <ac:spMkLst>
            <pc:docMk/>
            <pc:sldMk cId="574560232" sldId="260"/>
            <ac:spMk id="4" creationId="{C01F9E68-A747-21DD-6E89-2897CD476DCC}"/>
          </ac:spMkLst>
        </pc:spChg>
        <pc:graphicFrameChg chg="del">
          <ac:chgData name="Samantha Moore" userId="6b60c97e-9d50-433e-b642-0e3cb0c58ca1" providerId="ADAL" clId="{FE8B3E81-6259-4D46-A8E2-6C2028A7F153}" dt="2025-02-10T14:30:25.534" v="159" actId="478"/>
          <ac:graphicFrameMkLst>
            <pc:docMk/>
            <pc:sldMk cId="574560232" sldId="260"/>
            <ac:graphicFrameMk id="5" creationId="{39092936-3B5A-4DE0-BADA-AD724A8F91FB}"/>
          </ac:graphicFrameMkLst>
        </pc:graphicFrameChg>
        <pc:graphicFrameChg chg="add mod">
          <ac:chgData name="Samantha Moore" userId="6b60c97e-9d50-433e-b642-0e3cb0c58ca1" providerId="ADAL" clId="{FE8B3E81-6259-4D46-A8E2-6C2028A7F153}" dt="2025-02-10T14:37:20.447" v="225"/>
          <ac:graphicFrameMkLst>
            <pc:docMk/>
            <pc:sldMk cId="574560232" sldId="260"/>
            <ac:graphicFrameMk id="6" creationId="{F8541CD1-DB32-0A2E-0B3E-821F7DC05BA7}"/>
          </ac:graphicFrameMkLst>
        </pc:graphicFrameChg>
      </pc:sldChg>
      <pc:sldChg chg="addSp delSp modSp mod">
        <pc:chgData name="Samantha Moore" userId="6b60c97e-9d50-433e-b642-0e3cb0c58ca1" providerId="ADAL" clId="{FE8B3E81-6259-4D46-A8E2-6C2028A7F153}" dt="2025-02-10T14:41:44.247" v="355" actId="1036"/>
        <pc:sldMkLst>
          <pc:docMk/>
          <pc:sldMk cId="95771927" sldId="261"/>
        </pc:sldMkLst>
        <pc:spChg chg="mod">
          <ac:chgData name="Samantha Moore" userId="6b60c97e-9d50-433e-b642-0e3cb0c58ca1" providerId="ADAL" clId="{FE8B3E81-6259-4D46-A8E2-6C2028A7F153}" dt="2025-02-10T14:41:44.247" v="355" actId="1036"/>
          <ac:spMkLst>
            <pc:docMk/>
            <pc:sldMk cId="95771927" sldId="261"/>
            <ac:spMk id="2" creationId="{00000000-0000-0000-0000-000000000000}"/>
          </ac:spMkLst>
        </pc:spChg>
        <pc:spChg chg="add mod ord">
          <ac:chgData name="Samantha Moore" userId="6b60c97e-9d50-433e-b642-0e3cb0c58ca1" providerId="ADAL" clId="{FE8B3E81-6259-4D46-A8E2-6C2028A7F153}" dt="2025-02-10T14:41:12.198" v="342" actId="14100"/>
          <ac:spMkLst>
            <pc:docMk/>
            <pc:sldMk cId="95771927" sldId="261"/>
            <ac:spMk id="7" creationId="{0846D20C-569D-D38D-6240-C706EACA33B5}"/>
          </ac:spMkLst>
        </pc:spChg>
        <pc:graphicFrameChg chg="del">
          <ac:chgData name="Samantha Moore" userId="6b60c97e-9d50-433e-b642-0e3cb0c58ca1" providerId="ADAL" clId="{FE8B3E81-6259-4D46-A8E2-6C2028A7F153}" dt="2025-02-10T14:40:35.729" v="330" actId="478"/>
          <ac:graphicFrameMkLst>
            <pc:docMk/>
            <pc:sldMk cId="95771927" sldId="261"/>
            <ac:graphicFrameMk id="4" creationId="{0B3134B5-0A62-43DF-97D3-6EAFFF98E237}"/>
          </ac:graphicFrameMkLst>
        </pc:graphicFrameChg>
        <pc:graphicFrameChg chg="add del mod">
          <ac:chgData name="Samantha Moore" userId="6b60c97e-9d50-433e-b642-0e3cb0c58ca1" providerId="ADAL" clId="{FE8B3E81-6259-4D46-A8E2-6C2028A7F153}" dt="2025-02-10T14:40:47.737" v="335" actId="478"/>
          <ac:graphicFrameMkLst>
            <pc:docMk/>
            <pc:sldMk cId="95771927" sldId="261"/>
            <ac:graphicFrameMk id="5" creationId="{836C8E79-4B12-0112-6284-8CA89DB4FBBF}"/>
          </ac:graphicFrameMkLst>
        </pc:graphicFrameChg>
        <pc:graphicFrameChg chg="add mod">
          <ac:chgData name="Samantha Moore" userId="6b60c97e-9d50-433e-b642-0e3cb0c58ca1" providerId="ADAL" clId="{FE8B3E81-6259-4D46-A8E2-6C2028A7F153}" dt="2025-02-10T14:40:58.196" v="339" actId="14100"/>
          <ac:graphicFrameMkLst>
            <pc:docMk/>
            <pc:sldMk cId="95771927" sldId="261"/>
            <ac:graphicFrameMk id="6" creationId="{ED819CDC-48CC-434A-A6C3-4C48DA7E0ADF}"/>
          </ac:graphicFrameMkLst>
        </pc:graphicFrameChg>
      </pc:sldChg>
      <pc:sldChg chg="addSp modSp mod">
        <pc:chgData name="Samantha Moore" userId="6b60c97e-9d50-433e-b642-0e3cb0c58ca1" providerId="ADAL" clId="{FE8B3E81-6259-4D46-A8E2-6C2028A7F153}" dt="2025-02-10T14:47:26.399" v="636" actId="1035"/>
        <pc:sldMkLst>
          <pc:docMk/>
          <pc:sldMk cId="3930819500" sldId="262"/>
        </pc:sldMkLst>
        <pc:spChg chg="mod">
          <ac:chgData name="Samantha Moore" userId="6b60c97e-9d50-433e-b642-0e3cb0c58ca1" providerId="ADAL" clId="{FE8B3E81-6259-4D46-A8E2-6C2028A7F153}" dt="2025-02-10T14:47:11.852" v="625" actId="27636"/>
          <ac:spMkLst>
            <pc:docMk/>
            <pc:sldMk cId="3930819500" sldId="262"/>
            <ac:spMk id="3" creationId="{00000000-0000-0000-0000-000000000000}"/>
          </ac:spMkLst>
        </pc:spChg>
        <pc:spChg chg="add mod ord">
          <ac:chgData name="Samantha Moore" userId="6b60c97e-9d50-433e-b642-0e3cb0c58ca1" providerId="ADAL" clId="{FE8B3E81-6259-4D46-A8E2-6C2028A7F153}" dt="2025-02-10T14:46:30.835" v="613" actId="167"/>
          <ac:spMkLst>
            <pc:docMk/>
            <pc:sldMk cId="3930819500" sldId="262"/>
            <ac:spMk id="4" creationId="{5F2B5C87-F27C-C19E-5CA7-69A9CC8011BB}"/>
          </ac:spMkLst>
        </pc:spChg>
        <pc:spChg chg="add mod">
          <ac:chgData name="Samantha Moore" userId="6b60c97e-9d50-433e-b642-0e3cb0c58ca1" providerId="ADAL" clId="{FE8B3E81-6259-4D46-A8E2-6C2028A7F153}" dt="2025-02-10T14:47:26.399" v="636" actId="1035"/>
          <ac:spMkLst>
            <pc:docMk/>
            <pc:sldMk cId="3930819500" sldId="262"/>
            <ac:spMk id="8" creationId="{D9C4780C-A15D-632D-B38C-C3ADB476A92D}"/>
          </ac:spMkLst>
        </pc:spChg>
        <pc:picChg chg="add mod">
          <ac:chgData name="Samantha Moore" userId="6b60c97e-9d50-433e-b642-0e3cb0c58ca1" providerId="ADAL" clId="{FE8B3E81-6259-4D46-A8E2-6C2028A7F153}" dt="2025-02-10T14:47:02.831" v="619" actId="1076"/>
          <ac:picMkLst>
            <pc:docMk/>
            <pc:sldMk cId="3930819500" sldId="262"/>
            <ac:picMk id="6" creationId="{E1889EAE-3341-4732-499E-1DBD3EEAF6E9}"/>
          </ac:picMkLst>
        </pc:picChg>
      </pc:sldChg>
      <pc:sldChg chg="addSp modSp mod modClrScheme chgLayout">
        <pc:chgData name="Samantha Moore" userId="6b60c97e-9d50-433e-b642-0e3cb0c58ca1" providerId="ADAL" clId="{FE8B3E81-6259-4D46-A8E2-6C2028A7F153}" dt="2025-02-10T15:03:19.072" v="1006" actId="1440"/>
        <pc:sldMkLst>
          <pc:docMk/>
          <pc:sldMk cId="928255122" sldId="263"/>
        </pc:sldMkLst>
        <pc:spChg chg="mod">
          <ac:chgData name="Samantha Moore" userId="6b60c97e-9d50-433e-b642-0e3cb0c58ca1" providerId="ADAL" clId="{FE8B3E81-6259-4D46-A8E2-6C2028A7F153}" dt="2025-02-10T14:59:08.392" v="948" actId="2711"/>
          <ac:spMkLst>
            <pc:docMk/>
            <pc:sldMk cId="928255122" sldId="263"/>
            <ac:spMk id="2" creationId="{00000000-0000-0000-0000-000000000000}"/>
          </ac:spMkLst>
        </pc:spChg>
        <pc:spChg chg="mod">
          <ac:chgData name="Samantha Moore" userId="6b60c97e-9d50-433e-b642-0e3cb0c58ca1" providerId="ADAL" clId="{FE8B3E81-6259-4D46-A8E2-6C2028A7F153}" dt="2025-02-10T15:00:06.408" v="975" actId="33524"/>
          <ac:spMkLst>
            <pc:docMk/>
            <pc:sldMk cId="928255122" sldId="263"/>
            <ac:spMk id="3" creationId="{00000000-0000-0000-0000-000000000000}"/>
          </ac:spMkLst>
        </pc:spChg>
        <pc:picChg chg="add mod">
          <ac:chgData name="Samantha Moore" userId="6b60c97e-9d50-433e-b642-0e3cb0c58ca1" providerId="ADAL" clId="{FE8B3E81-6259-4D46-A8E2-6C2028A7F153}" dt="2025-02-10T14:58:38.555" v="945"/>
          <ac:picMkLst>
            <pc:docMk/>
            <pc:sldMk cId="928255122" sldId="263"/>
            <ac:picMk id="1026" creationId="{C8A442F2-F4CB-5AE7-E899-647BC0FD36CB}"/>
          </ac:picMkLst>
        </pc:picChg>
        <pc:picChg chg="add mod">
          <ac:chgData name="Samantha Moore" userId="6b60c97e-9d50-433e-b642-0e3cb0c58ca1" providerId="ADAL" clId="{FE8B3E81-6259-4D46-A8E2-6C2028A7F153}" dt="2025-02-10T15:03:19.072" v="1006" actId="1440"/>
          <ac:picMkLst>
            <pc:docMk/>
            <pc:sldMk cId="928255122" sldId="263"/>
            <ac:picMk id="1028" creationId="{0FD1C107-41A3-52FB-4DD9-CAA26C4A408C}"/>
          </ac:picMkLst>
        </pc:picChg>
      </pc:sldChg>
      <pc:sldChg chg="addSp delSp modSp mod">
        <pc:chgData name="Samantha Moore" userId="6b60c97e-9d50-433e-b642-0e3cb0c58ca1" providerId="ADAL" clId="{FE8B3E81-6259-4D46-A8E2-6C2028A7F153}" dt="2025-02-10T14:35:28.272" v="220" actId="14100"/>
        <pc:sldMkLst>
          <pc:docMk/>
          <pc:sldMk cId="1535734273" sldId="266"/>
        </pc:sldMkLst>
        <pc:spChg chg="mod">
          <ac:chgData name="Samantha Moore" userId="6b60c97e-9d50-433e-b642-0e3cb0c58ca1" providerId="ADAL" clId="{FE8B3E81-6259-4D46-A8E2-6C2028A7F153}" dt="2025-02-10T14:34:45.728" v="185" actId="1076"/>
          <ac:spMkLst>
            <pc:docMk/>
            <pc:sldMk cId="1535734273" sldId="266"/>
            <ac:spMk id="5" creationId="{00000000-0000-0000-0000-000000000000}"/>
          </ac:spMkLst>
        </pc:spChg>
        <pc:spChg chg="mod">
          <ac:chgData name="Samantha Moore" userId="6b60c97e-9d50-433e-b642-0e3cb0c58ca1" providerId="ADAL" clId="{FE8B3E81-6259-4D46-A8E2-6C2028A7F153}" dt="2025-02-10T14:34:36.327" v="182" actId="20577"/>
          <ac:spMkLst>
            <pc:docMk/>
            <pc:sldMk cId="1535734273" sldId="266"/>
            <ac:spMk id="6" creationId="{00000000-0000-0000-0000-000000000000}"/>
          </ac:spMkLst>
        </pc:spChg>
        <pc:spChg chg="mod">
          <ac:chgData name="Samantha Moore" userId="6b60c97e-9d50-433e-b642-0e3cb0c58ca1" providerId="ADAL" clId="{FE8B3E81-6259-4D46-A8E2-6C2028A7F153}" dt="2025-02-10T14:35:09.237" v="208" actId="1035"/>
          <ac:spMkLst>
            <pc:docMk/>
            <pc:sldMk cId="1535734273" sldId="266"/>
            <ac:spMk id="7" creationId="{00000000-0000-0000-0000-000000000000}"/>
          </ac:spMkLst>
        </pc:spChg>
        <pc:spChg chg="mod">
          <ac:chgData name="Samantha Moore" userId="6b60c97e-9d50-433e-b642-0e3cb0c58ca1" providerId="ADAL" clId="{FE8B3E81-6259-4D46-A8E2-6C2028A7F153}" dt="2025-02-10T14:35:19.174" v="218" actId="1037"/>
          <ac:spMkLst>
            <pc:docMk/>
            <pc:sldMk cId="1535734273" sldId="266"/>
            <ac:spMk id="8" creationId="{00000000-0000-0000-0000-000000000000}"/>
          </ac:spMkLst>
        </pc:spChg>
        <pc:spChg chg="mod">
          <ac:chgData name="Samantha Moore" userId="6b60c97e-9d50-433e-b642-0e3cb0c58ca1" providerId="ADAL" clId="{FE8B3E81-6259-4D46-A8E2-6C2028A7F153}" dt="2025-02-10T14:35:24.438" v="219" actId="1076"/>
          <ac:spMkLst>
            <pc:docMk/>
            <pc:sldMk cId="1535734273" sldId="266"/>
            <ac:spMk id="9" creationId="{00000000-0000-0000-0000-000000000000}"/>
          </ac:spMkLst>
        </pc:spChg>
        <pc:spChg chg="add mod ord">
          <ac:chgData name="Samantha Moore" userId="6b60c97e-9d50-433e-b642-0e3cb0c58ca1" providerId="ADAL" clId="{FE8B3E81-6259-4D46-A8E2-6C2028A7F153}" dt="2025-02-10T14:34:23.177" v="175" actId="167"/>
          <ac:spMkLst>
            <pc:docMk/>
            <pc:sldMk cId="1535734273" sldId="266"/>
            <ac:spMk id="11" creationId="{E93B1102-8733-0EAE-084D-5B0F786F9850}"/>
          </ac:spMkLst>
        </pc:spChg>
        <pc:graphicFrameChg chg="add mod ord">
          <ac:chgData name="Samantha Moore" userId="6b60c97e-9d50-433e-b642-0e3cb0c58ca1" providerId="ADAL" clId="{FE8B3E81-6259-4D46-A8E2-6C2028A7F153}" dt="2025-02-10T14:35:28.272" v="220" actId="14100"/>
          <ac:graphicFrameMkLst>
            <pc:docMk/>
            <pc:sldMk cId="1535734273" sldId="266"/>
            <ac:graphicFrameMk id="4" creationId="{400D94FD-3C0E-1117-87BA-B51DD390F779}"/>
          </ac:graphicFrameMkLst>
        </pc:graphicFrameChg>
        <pc:graphicFrameChg chg="del">
          <ac:chgData name="Samantha Moore" userId="6b60c97e-9d50-433e-b642-0e3cb0c58ca1" providerId="ADAL" clId="{FE8B3E81-6259-4D46-A8E2-6C2028A7F153}" dt="2025-02-10T14:30:35.269" v="160" actId="478"/>
          <ac:graphicFrameMkLst>
            <pc:docMk/>
            <pc:sldMk cId="1535734273" sldId="266"/>
            <ac:graphicFrameMk id="10" creationId="{6CAC9DBE-868F-9272-F054-C22A832EFC73}"/>
          </ac:graphicFrameMkLst>
        </pc:graphicFrameChg>
      </pc:sldChg>
      <pc:sldChg chg="addSp delSp modSp mod">
        <pc:chgData name="Samantha Moore" userId="6b60c97e-9d50-433e-b642-0e3cb0c58ca1" providerId="ADAL" clId="{FE8B3E81-6259-4D46-A8E2-6C2028A7F153}" dt="2025-02-10T14:50:33.377" v="689" actId="167"/>
        <pc:sldMkLst>
          <pc:docMk/>
          <pc:sldMk cId="3678796827" sldId="269"/>
        </pc:sldMkLst>
        <pc:spChg chg="mod">
          <ac:chgData name="Samantha Moore" userId="6b60c97e-9d50-433e-b642-0e3cb0c58ca1" providerId="ADAL" clId="{FE8B3E81-6259-4D46-A8E2-6C2028A7F153}" dt="2025-02-10T14:49:44.054" v="673" actId="1035"/>
          <ac:spMkLst>
            <pc:docMk/>
            <pc:sldMk cId="3678796827" sldId="269"/>
            <ac:spMk id="2" creationId="{00000000-0000-0000-0000-000000000000}"/>
          </ac:spMkLst>
        </pc:spChg>
        <pc:spChg chg="add mod ord">
          <ac:chgData name="Samantha Moore" userId="6b60c97e-9d50-433e-b642-0e3cb0c58ca1" providerId="ADAL" clId="{FE8B3E81-6259-4D46-A8E2-6C2028A7F153}" dt="2025-02-10T14:50:33.377" v="689" actId="167"/>
          <ac:spMkLst>
            <pc:docMk/>
            <pc:sldMk cId="3678796827" sldId="269"/>
            <ac:spMk id="8" creationId="{A79513D5-9A92-FC23-71CB-100E5C3E343A}"/>
          </ac:spMkLst>
        </pc:spChg>
        <pc:graphicFrameChg chg="add mod">
          <ac:chgData name="Samantha Moore" userId="6b60c97e-9d50-433e-b642-0e3cb0c58ca1" providerId="ADAL" clId="{FE8B3E81-6259-4D46-A8E2-6C2028A7F153}" dt="2025-02-10T14:50:18.804" v="681" actId="1076"/>
          <ac:graphicFrameMkLst>
            <pc:docMk/>
            <pc:sldMk cId="3678796827" sldId="269"/>
            <ac:graphicFrameMk id="4" creationId="{C4D6DBD5-5DAF-92D1-8644-804A083C9500}"/>
          </ac:graphicFrameMkLst>
        </pc:graphicFrameChg>
        <pc:graphicFrameChg chg="del">
          <ac:chgData name="Samantha Moore" userId="6b60c97e-9d50-433e-b642-0e3cb0c58ca1" providerId="ADAL" clId="{FE8B3E81-6259-4D46-A8E2-6C2028A7F153}" dt="2025-02-10T14:50:13.225" v="679" actId="478"/>
          <ac:graphicFrameMkLst>
            <pc:docMk/>
            <pc:sldMk cId="3678796827" sldId="269"/>
            <ac:graphicFrameMk id="6" creationId="{01781DA4-5AF7-3E4E-A011-0A0A5D9D7EC3}"/>
          </ac:graphicFrameMkLst>
        </pc:graphicFrameChg>
        <pc:graphicFrameChg chg="add del mod">
          <ac:chgData name="Samantha Moore" userId="6b60c97e-9d50-433e-b642-0e3cb0c58ca1" providerId="ADAL" clId="{FE8B3E81-6259-4D46-A8E2-6C2028A7F153}" dt="2025-02-10T14:50:22.185" v="683" actId="478"/>
          <ac:graphicFrameMkLst>
            <pc:docMk/>
            <pc:sldMk cId="3678796827" sldId="269"/>
            <ac:graphicFrameMk id="7" creationId="{D3C4319D-965D-C4B6-5F89-0AA9115C1E04}"/>
          </ac:graphicFrameMkLst>
        </pc:graphicFrameChg>
      </pc:sldChg>
      <pc:sldChg chg="addSp delSp modSp mod delAnim modAnim">
        <pc:chgData name="Samantha Moore" userId="6b60c97e-9d50-433e-b642-0e3cb0c58ca1" providerId="ADAL" clId="{FE8B3E81-6259-4D46-A8E2-6C2028A7F153}" dt="2025-02-10T14:13:53.089" v="85"/>
        <pc:sldMkLst>
          <pc:docMk/>
          <pc:sldMk cId="2533426049" sldId="270"/>
        </pc:sldMkLst>
        <pc:spChg chg="mod">
          <ac:chgData name="Samantha Moore" userId="6b60c97e-9d50-433e-b642-0e3cb0c58ca1" providerId="ADAL" clId="{FE8B3E81-6259-4D46-A8E2-6C2028A7F153}" dt="2025-02-10T14:11:42.304" v="74" actId="122"/>
          <ac:spMkLst>
            <pc:docMk/>
            <pc:sldMk cId="2533426049" sldId="270"/>
            <ac:spMk id="3" creationId="{00000000-0000-0000-0000-000000000000}"/>
          </ac:spMkLst>
        </pc:spChg>
        <pc:spChg chg="add mod ord">
          <ac:chgData name="Samantha Moore" userId="6b60c97e-9d50-433e-b642-0e3cb0c58ca1" providerId="ADAL" clId="{FE8B3E81-6259-4D46-A8E2-6C2028A7F153}" dt="2025-02-10T14:11:34.967" v="71" actId="167"/>
          <ac:spMkLst>
            <pc:docMk/>
            <pc:sldMk cId="2533426049" sldId="270"/>
            <ac:spMk id="5" creationId="{FC8AAEDD-64B1-6163-C0F8-02E257073454}"/>
          </ac:spMkLst>
        </pc:spChg>
        <pc:spChg chg="add del mod">
          <ac:chgData name="Samantha Moore" userId="6b60c97e-9d50-433e-b642-0e3cb0c58ca1" providerId="ADAL" clId="{FE8B3E81-6259-4D46-A8E2-6C2028A7F153}" dt="2025-02-10T14:13:25.092" v="83" actId="478"/>
          <ac:spMkLst>
            <pc:docMk/>
            <pc:sldMk cId="2533426049" sldId="270"/>
            <ac:spMk id="17" creationId="{C104EF00-FA94-6F7F-BF2E-C30D3FF00CF4}"/>
          </ac:spMkLst>
        </pc:spChg>
      </pc:sldChg>
      <pc:sldChg chg="addSp modSp mod modAnim">
        <pc:chgData name="Samantha Moore" userId="6b60c97e-9d50-433e-b642-0e3cb0c58ca1" providerId="ADAL" clId="{FE8B3E81-6259-4D46-A8E2-6C2028A7F153}" dt="2025-02-10T14:54:03.002" v="872" actId="1076"/>
        <pc:sldMkLst>
          <pc:docMk/>
          <pc:sldMk cId="1952418088" sldId="271"/>
        </pc:sldMkLst>
        <pc:spChg chg="mod">
          <ac:chgData name="Samantha Moore" userId="6b60c97e-9d50-433e-b642-0e3cb0c58ca1" providerId="ADAL" clId="{FE8B3E81-6259-4D46-A8E2-6C2028A7F153}" dt="2025-02-10T14:54:03.002" v="872" actId="1076"/>
          <ac:spMkLst>
            <pc:docMk/>
            <pc:sldMk cId="1952418088" sldId="271"/>
            <ac:spMk id="4" creationId="{00000000-0000-0000-0000-000000000000}"/>
          </ac:spMkLst>
        </pc:spChg>
        <pc:spChg chg="mod">
          <ac:chgData name="Samantha Moore" userId="6b60c97e-9d50-433e-b642-0e3cb0c58ca1" providerId="ADAL" clId="{FE8B3E81-6259-4D46-A8E2-6C2028A7F153}" dt="2025-02-10T14:53:15.579" v="820" actId="1038"/>
          <ac:spMkLst>
            <pc:docMk/>
            <pc:sldMk cId="1952418088" sldId="271"/>
            <ac:spMk id="5" creationId="{00000000-0000-0000-0000-000000000000}"/>
          </ac:spMkLst>
        </pc:spChg>
        <pc:spChg chg="mod">
          <ac:chgData name="Samantha Moore" userId="6b60c97e-9d50-433e-b642-0e3cb0c58ca1" providerId="ADAL" clId="{FE8B3E81-6259-4D46-A8E2-6C2028A7F153}" dt="2025-02-10T14:53:37.126" v="854" actId="1038"/>
          <ac:spMkLst>
            <pc:docMk/>
            <pc:sldMk cId="1952418088" sldId="271"/>
            <ac:spMk id="7" creationId="{A6EEB99C-2A55-424A-92D2-CFD5A9242CA6}"/>
          </ac:spMkLst>
        </pc:spChg>
        <pc:spChg chg="add mod ord">
          <ac:chgData name="Samantha Moore" userId="6b60c97e-9d50-433e-b642-0e3cb0c58ca1" providerId="ADAL" clId="{FE8B3E81-6259-4D46-A8E2-6C2028A7F153}" dt="2025-02-10T14:50:59.351" v="693" actId="167"/>
          <ac:spMkLst>
            <pc:docMk/>
            <pc:sldMk cId="1952418088" sldId="271"/>
            <ac:spMk id="9" creationId="{4E04F000-1061-D058-F382-69B41B2FAFE7}"/>
          </ac:spMkLst>
        </pc:spChg>
        <pc:graphicFrameChg chg="modGraphic">
          <ac:chgData name="Samantha Moore" userId="6b60c97e-9d50-433e-b642-0e3cb0c58ca1" providerId="ADAL" clId="{FE8B3E81-6259-4D46-A8E2-6C2028A7F153}" dt="2025-02-10T14:53:28.210" v="823" actId="20577"/>
          <ac:graphicFrameMkLst>
            <pc:docMk/>
            <pc:sldMk cId="1952418088" sldId="271"/>
            <ac:graphicFrameMk id="3" creationId="{00000000-0000-0000-0000-000000000000}"/>
          </ac:graphicFrameMkLst>
        </pc:graphicFrameChg>
      </pc:sldChg>
      <pc:sldChg chg="addSp delSp modSp mod">
        <pc:chgData name="Samantha Moore" userId="6b60c97e-9d50-433e-b642-0e3cb0c58ca1" providerId="ADAL" clId="{FE8B3E81-6259-4D46-A8E2-6C2028A7F153}" dt="2025-02-10T14:42:45.856" v="410" actId="113"/>
        <pc:sldMkLst>
          <pc:docMk/>
          <pc:sldMk cId="440982911" sldId="276"/>
        </pc:sldMkLst>
        <pc:spChg chg="mod">
          <ac:chgData name="Samantha Moore" userId="6b60c97e-9d50-433e-b642-0e3cb0c58ca1" providerId="ADAL" clId="{FE8B3E81-6259-4D46-A8E2-6C2028A7F153}" dt="2025-02-10T14:41:37.586" v="352" actId="1035"/>
          <ac:spMkLst>
            <pc:docMk/>
            <pc:sldMk cId="440982911" sldId="276"/>
            <ac:spMk id="2" creationId="{00000000-0000-0000-0000-000000000000}"/>
          </ac:spMkLst>
        </pc:spChg>
        <pc:spChg chg="add mod ord">
          <ac:chgData name="Samantha Moore" userId="6b60c97e-9d50-433e-b642-0e3cb0c58ca1" providerId="ADAL" clId="{FE8B3E81-6259-4D46-A8E2-6C2028A7F153}" dt="2025-02-10T14:41:34.068" v="346" actId="167"/>
          <ac:spMkLst>
            <pc:docMk/>
            <pc:sldMk cId="440982911" sldId="276"/>
            <ac:spMk id="3" creationId="{7B83A352-4410-F53C-5D57-5F1E052E7FF3}"/>
          </ac:spMkLst>
        </pc:spChg>
        <pc:spChg chg="mod">
          <ac:chgData name="Samantha Moore" userId="6b60c97e-9d50-433e-b642-0e3cb0c58ca1" providerId="ADAL" clId="{FE8B3E81-6259-4D46-A8E2-6C2028A7F153}" dt="2025-02-10T14:42:45.856" v="410" actId="113"/>
          <ac:spMkLst>
            <pc:docMk/>
            <pc:sldMk cId="440982911" sldId="276"/>
            <ac:spMk id="15" creationId="{047CF244-10FB-16A1-4E48-E9522D26DCCA}"/>
          </ac:spMkLst>
        </pc:spChg>
        <pc:graphicFrameChg chg="del">
          <ac:chgData name="Samantha Moore" userId="6b60c97e-9d50-433e-b642-0e3cb0c58ca1" providerId="ADAL" clId="{FE8B3E81-6259-4D46-A8E2-6C2028A7F153}" dt="2025-02-10T14:41:30.148" v="343" actId="478"/>
          <ac:graphicFrameMkLst>
            <pc:docMk/>
            <pc:sldMk cId="440982911" sldId="276"/>
            <ac:graphicFrameMk id="4" creationId="{1CD64061-A8B2-F3C2-0DC9-410CA66FF951}"/>
          </ac:graphicFrameMkLst>
        </pc:graphicFrameChg>
        <pc:graphicFrameChg chg="add mod ord">
          <ac:chgData name="Samantha Moore" userId="6b60c97e-9d50-433e-b642-0e3cb0c58ca1" providerId="ADAL" clId="{FE8B3E81-6259-4D46-A8E2-6C2028A7F153}" dt="2025-02-10T14:41:34.068" v="346" actId="167"/>
          <ac:graphicFrameMkLst>
            <pc:docMk/>
            <pc:sldMk cId="440982911" sldId="276"/>
            <ac:graphicFrameMk id="6" creationId="{1F806B89-0E08-6C56-4E89-93FADD0CBEC5}"/>
          </ac:graphicFrameMkLst>
        </pc:graphicFrameChg>
        <pc:cxnChg chg="mod">
          <ac:chgData name="Samantha Moore" userId="6b60c97e-9d50-433e-b642-0e3cb0c58ca1" providerId="ADAL" clId="{FE8B3E81-6259-4D46-A8E2-6C2028A7F153}" dt="2025-02-10T14:42:35.535" v="403" actId="20577"/>
          <ac:cxnSpMkLst>
            <pc:docMk/>
            <pc:sldMk cId="440982911" sldId="276"/>
            <ac:cxnSpMk id="16" creationId="{746D6629-6DE4-9209-A936-D72F3D9A3F88}"/>
          </ac:cxnSpMkLst>
        </pc:cxnChg>
        <pc:cxnChg chg="mod">
          <ac:chgData name="Samantha Moore" userId="6b60c97e-9d50-433e-b642-0e3cb0c58ca1" providerId="ADAL" clId="{FE8B3E81-6259-4D46-A8E2-6C2028A7F153}" dt="2025-02-10T14:41:51.812" v="356" actId="14100"/>
          <ac:cxnSpMkLst>
            <pc:docMk/>
            <pc:sldMk cId="440982911" sldId="276"/>
            <ac:cxnSpMk id="18" creationId="{8F4C1D06-22D9-49E6-9880-43414CE751F0}"/>
          </ac:cxnSpMkLst>
        </pc:cxnChg>
      </pc:sldChg>
      <pc:sldChg chg="addSp modSp mod">
        <pc:chgData name="Samantha Moore" userId="6b60c97e-9d50-433e-b642-0e3cb0c58ca1" providerId="ADAL" clId="{FE8B3E81-6259-4D46-A8E2-6C2028A7F153}" dt="2025-02-10T14:10:46.184" v="64" actId="167"/>
        <pc:sldMkLst>
          <pc:docMk/>
          <pc:sldMk cId="1394895981" sldId="277"/>
        </pc:sldMkLst>
        <pc:spChg chg="add mod ord">
          <ac:chgData name="Samantha Moore" userId="6b60c97e-9d50-433e-b642-0e3cb0c58ca1" providerId="ADAL" clId="{FE8B3E81-6259-4D46-A8E2-6C2028A7F153}" dt="2025-02-10T14:10:29.744" v="57" actId="167"/>
          <ac:spMkLst>
            <pc:docMk/>
            <pc:sldMk cId="1394895981" sldId="277"/>
            <ac:spMk id="5" creationId="{11317C3E-9CE9-8273-A542-01B49190431F}"/>
          </ac:spMkLst>
        </pc:spChg>
        <pc:spChg chg="add mod ord">
          <ac:chgData name="Samantha Moore" userId="6b60c97e-9d50-433e-b642-0e3cb0c58ca1" providerId="ADAL" clId="{FE8B3E81-6259-4D46-A8E2-6C2028A7F153}" dt="2025-02-10T14:10:46.184" v="64" actId="167"/>
          <ac:spMkLst>
            <pc:docMk/>
            <pc:sldMk cId="1394895981" sldId="277"/>
            <ac:spMk id="6" creationId="{CFE941B0-776E-6624-07D4-6C57D16F4F72}"/>
          </ac:spMkLst>
        </pc:spChg>
      </pc:sldChg>
      <pc:sldChg chg="addSp modSp mod">
        <pc:chgData name="Samantha Moore" userId="6b60c97e-9d50-433e-b642-0e3cb0c58ca1" providerId="ADAL" clId="{FE8B3E81-6259-4D46-A8E2-6C2028A7F153}" dt="2025-02-10T14:49:51.363" v="678" actId="1038"/>
        <pc:sldMkLst>
          <pc:docMk/>
          <pc:sldMk cId="177778178" sldId="278"/>
        </pc:sldMkLst>
        <pc:spChg chg="add mod ord">
          <ac:chgData name="Samantha Moore" userId="6b60c97e-9d50-433e-b642-0e3cb0c58ca1" providerId="ADAL" clId="{FE8B3E81-6259-4D46-A8E2-6C2028A7F153}" dt="2025-02-10T14:49:51.363" v="678" actId="1038"/>
          <ac:spMkLst>
            <pc:docMk/>
            <pc:sldMk cId="177778178" sldId="278"/>
            <ac:spMk id="4" creationId="{98606C74-9732-952F-2371-FD3071F5A976}"/>
          </ac:spMkLst>
        </pc:spChg>
        <pc:spChg chg="mod">
          <ac:chgData name="Samantha Moore" userId="6b60c97e-9d50-433e-b642-0e3cb0c58ca1" providerId="ADAL" clId="{FE8B3E81-6259-4D46-A8E2-6C2028A7F153}" dt="2025-02-10T14:49:30.448" v="669" actId="1076"/>
          <ac:spMkLst>
            <pc:docMk/>
            <pc:sldMk cId="177778178" sldId="278"/>
            <ac:spMk id="6" creationId="{00000000-0000-0000-0000-000000000000}"/>
          </ac:spMkLst>
        </pc:spChg>
        <pc:graphicFrameChg chg="modGraphic">
          <ac:chgData name="Samantha Moore" userId="6b60c97e-9d50-433e-b642-0e3cb0c58ca1" providerId="ADAL" clId="{FE8B3E81-6259-4D46-A8E2-6C2028A7F153}" dt="2025-02-10T14:49:06.843" v="663" actId="20577"/>
          <ac:graphicFrameMkLst>
            <pc:docMk/>
            <pc:sldMk cId="177778178" sldId="278"/>
            <ac:graphicFrameMk id="3" creationId="{B87A419F-9050-A13F-83B3-70F882A8F934}"/>
          </ac:graphicFrameMkLst>
        </pc:graphicFrameChg>
      </pc:sldChg>
      <pc:sldChg chg="addSp modSp mod">
        <pc:chgData name="Samantha Moore" userId="6b60c97e-9d50-433e-b642-0e3cb0c58ca1" providerId="ADAL" clId="{FE8B3E81-6259-4D46-A8E2-6C2028A7F153}" dt="2025-02-10T15:15:17.300" v="1008"/>
        <pc:sldMkLst>
          <pc:docMk/>
          <pc:sldMk cId="1655585670" sldId="280"/>
        </pc:sldMkLst>
        <pc:spChg chg="mod">
          <ac:chgData name="Samantha Moore" userId="6b60c97e-9d50-433e-b642-0e3cb0c58ca1" providerId="ADAL" clId="{FE8B3E81-6259-4D46-A8E2-6C2028A7F153}" dt="2025-02-10T15:15:17.300" v="1008"/>
          <ac:spMkLst>
            <pc:docMk/>
            <pc:sldMk cId="1655585670" sldId="280"/>
            <ac:spMk id="4" creationId="{24A1E559-D559-46E6-A95E-85D815585722}"/>
          </ac:spMkLst>
        </pc:spChg>
        <pc:spChg chg="add mod ord">
          <ac:chgData name="Samantha Moore" userId="6b60c97e-9d50-433e-b642-0e3cb0c58ca1" providerId="ADAL" clId="{FE8B3E81-6259-4D46-A8E2-6C2028A7F153}" dt="2025-02-10T15:02:45.308" v="1005" actId="167"/>
          <ac:spMkLst>
            <pc:docMk/>
            <pc:sldMk cId="1655585670" sldId="280"/>
            <ac:spMk id="6" creationId="{201E7F0D-2403-871B-5662-E8AE3EAED761}"/>
          </ac:spMkLst>
        </pc:spChg>
      </pc:sldChg>
      <pc:sldChg chg="modSp mod">
        <pc:chgData name="Samantha Moore" userId="6b60c97e-9d50-433e-b642-0e3cb0c58ca1" providerId="ADAL" clId="{FE8B3E81-6259-4D46-A8E2-6C2028A7F153}" dt="2025-02-10T15:01:54.956" v="995" actId="20577"/>
        <pc:sldMkLst>
          <pc:docMk/>
          <pc:sldMk cId="1331328807" sldId="283"/>
        </pc:sldMkLst>
        <pc:spChg chg="mod">
          <ac:chgData name="Samantha Moore" userId="6b60c97e-9d50-433e-b642-0e3cb0c58ca1" providerId="ADAL" clId="{FE8B3E81-6259-4D46-A8E2-6C2028A7F153}" dt="2025-02-10T15:01:24.552" v="986" actId="20577"/>
          <ac:spMkLst>
            <pc:docMk/>
            <pc:sldMk cId="1331328807" sldId="283"/>
            <ac:spMk id="2" creationId="{9B1DFD33-3AB0-4BDF-A37B-8DC00119B892}"/>
          </ac:spMkLst>
        </pc:spChg>
        <pc:spChg chg="mod">
          <ac:chgData name="Samantha Moore" userId="6b60c97e-9d50-433e-b642-0e3cb0c58ca1" providerId="ADAL" clId="{FE8B3E81-6259-4D46-A8E2-6C2028A7F153}" dt="2025-02-10T15:01:54.956" v="995" actId="20577"/>
          <ac:spMkLst>
            <pc:docMk/>
            <pc:sldMk cId="1331328807" sldId="283"/>
            <ac:spMk id="3" creationId="{60B34A90-0B97-4CBE-94D3-58D2018750BA}"/>
          </ac:spMkLst>
        </pc:spChg>
      </pc:sldChg>
      <pc:sldChg chg="addSp delSp modSp mod">
        <pc:chgData name="Samantha Moore" userId="6b60c97e-9d50-433e-b642-0e3cb0c58ca1" providerId="ADAL" clId="{FE8B3E81-6259-4D46-A8E2-6C2028A7F153}" dt="2025-02-10T15:00:35.079" v="982" actId="1037"/>
        <pc:sldMkLst>
          <pc:docMk/>
          <pc:sldMk cId="2741861377" sldId="285"/>
        </pc:sldMkLst>
        <pc:spChg chg="add mod ord">
          <ac:chgData name="Samantha Moore" userId="6b60c97e-9d50-433e-b642-0e3cb0c58ca1" providerId="ADAL" clId="{FE8B3E81-6259-4D46-A8E2-6C2028A7F153}" dt="2025-02-10T15:00:35.079" v="982" actId="1037"/>
          <ac:spMkLst>
            <pc:docMk/>
            <pc:sldMk cId="2741861377" sldId="285"/>
            <ac:spMk id="23" creationId="{55EAA70D-0EA0-D1AB-153B-7EB8B288F676}"/>
          </ac:spMkLst>
        </pc:spChg>
        <pc:picChg chg="add del">
          <ac:chgData name="Samantha Moore" userId="6b60c97e-9d50-433e-b642-0e3cb0c58ca1" providerId="ADAL" clId="{FE8B3E81-6259-4D46-A8E2-6C2028A7F153}" dt="2025-02-10T15:00:18.378" v="977" actId="478"/>
          <ac:picMkLst>
            <pc:docMk/>
            <pc:sldMk cId="2741861377" sldId="285"/>
            <ac:picMk id="2050" creationId="{B1EE5C47-2F22-F87F-4D60-3738ADB716CE}"/>
          </ac:picMkLst>
        </pc:picChg>
      </pc:sldChg>
      <pc:sldChg chg="addSp delSp modSp mod">
        <pc:chgData name="Samantha Moore" userId="6b60c97e-9d50-433e-b642-0e3cb0c58ca1" providerId="ADAL" clId="{FE8B3E81-6259-4D46-A8E2-6C2028A7F153}" dt="2025-02-10T15:02:21.099" v="1001" actId="167"/>
        <pc:sldMkLst>
          <pc:docMk/>
          <pc:sldMk cId="3820022507" sldId="286"/>
        </pc:sldMkLst>
        <pc:spChg chg="add del">
          <ac:chgData name="Samantha Moore" userId="6b60c97e-9d50-433e-b642-0e3cb0c58ca1" providerId="ADAL" clId="{FE8B3E81-6259-4D46-A8E2-6C2028A7F153}" dt="2025-02-10T15:02:06.735" v="997" actId="22"/>
          <ac:spMkLst>
            <pc:docMk/>
            <pc:sldMk cId="3820022507" sldId="286"/>
            <ac:spMk id="5" creationId="{B2E2004E-9930-9CC2-C629-EEAEB9C65E2C}"/>
          </ac:spMkLst>
        </pc:spChg>
        <pc:spChg chg="add mod ord">
          <ac:chgData name="Samantha Moore" userId="6b60c97e-9d50-433e-b642-0e3cb0c58ca1" providerId="ADAL" clId="{FE8B3E81-6259-4D46-A8E2-6C2028A7F153}" dt="2025-02-10T15:02:21.099" v="1001" actId="167"/>
          <ac:spMkLst>
            <pc:docMk/>
            <pc:sldMk cId="3820022507" sldId="286"/>
            <ac:spMk id="6" creationId="{B705F50E-F101-1A06-65F2-7521F42E52AE}"/>
          </ac:spMkLst>
        </pc:spChg>
      </pc:sldChg>
      <pc:sldChg chg="addSp delSp modSp mod">
        <pc:chgData name="Samantha Moore" userId="6b60c97e-9d50-433e-b642-0e3cb0c58ca1" providerId="ADAL" clId="{FE8B3E81-6259-4D46-A8E2-6C2028A7F153}" dt="2025-02-10T14:17:39.807" v="100" actId="14100"/>
        <pc:sldMkLst>
          <pc:docMk/>
          <pc:sldMk cId="2776034887" sldId="287"/>
        </pc:sldMkLst>
        <pc:spChg chg="mod">
          <ac:chgData name="Samantha Moore" userId="6b60c97e-9d50-433e-b642-0e3cb0c58ca1" providerId="ADAL" clId="{FE8B3E81-6259-4D46-A8E2-6C2028A7F153}" dt="2025-02-10T14:16:50.141" v="91" actId="1036"/>
          <ac:spMkLst>
            <pc:docMk/>
            <pc:sldMk cId="2776034887" sldId="287"/>
            <ac:spMk id="3" creationId="{00000000-0000-0000-0000-000000000000}"/>
          </ac:spMkLst>
        </pc:spChg>
        <pc:spChg chg="add mod">
          <ac:chgData name="Samantha Moore" userId="6b60c97e-9d50-433e-b642-0e3cb0c58ca1" providerId="ADAL" clId="{FE8B3E81-6259-4D46-A8E2-6C2028A7F153}" dt="2025-02-10T14:16:45.866" v="89" actId="14100"/>
          <ac:spMkLst>
            <pc:docMk/>
            <pc:sldMk cId="2776034887" sldId="287"/>
            <ac:spMk id="5" creationId="{61DB9844-A85E-B455-60A5-4926FA309F86}"/>
          </ac:spMkLst>
        </pc:spChg>
        <pc:graphicFrameChg chg="del">
          <ac:chgData name="Samantha Moore" userId="6b60c97e-9d50-433e-b642-0e3cb0c58ca1" providerId="ADAL" clId="{FE8B3E81-6259-4D46-A8E2-6C2028A7F153}" dt="2025-02-10T14:14:31.129" v="86" actId="478"/>
          <ac:graphicFrameMkLst>
            <pc:docMk/>
            <pc:sldMk cId="2776034887" sldId="287"/>
            <ac:graphicFrameMk id="4" creationId="{FB4542C2-E891-45A7-A865-34C16A9563A8}"/>
          </ac:graphicFrameMkLst>
        </pc:graphicFrameChg>
        <pc:graphicFrameChg chg="add mod">
          <ac:chgData name="Samantha Moore" userId="6b60c97e-9d50-433e-b642-0e3cb0c58ca1" providerId="ADAL" clId="{FE8B3E81-6259-4D46-A8E2-6C2028A7F153}" dt="2025-02-10T14:17:39.807" v="100" actId="14100"/>
          <ac:graphicFrameMkLst>
            <pc:docMk/>
            <pc:sldMk cId="2776034887" sldId="287"/>
            <ac:graphicFrameMk id="6" creationId="{DE229107-827C-4B0A-9CD8-C6A146D6F0B9}"/>
          </ac:graphicFrameMkLst>
        </pc:graphicFrameChg>
      </pc:sldChg>
      <pc:sldChg chg="addSp delSp modSp mod">
        <pc:chgData name="Samantha Moore" userId="6b60c97e-9d50-433e-b642-0e3cb0c58ca1" providerId="ADAL" clId="{FE8B3E81-6259-4D46-A8E2-6C2028A7F153}" dt="2025-02-10T14:30:09.125" v="158" actId="1076"/>
        <pc:sldMkLst>
          <pc:docMk/>
          <pc:sldMk cId="3287572429" sldId="288"/>
        </pc:sldMkLst>
        <pc:spChg chg="mod">
          <ac:chgData name="Samantha Moore" userId="6b60c97e-9d50-433e-b642-0e3cb0c58ca1" providerId="ADAL" clId="{FE8B3E81-6259-4D46-A8E2-6C2028A7F153}" dt="2025-02-10T14:30:09.125" v="158" actId="1076"/>
          <ac:spMkLst>
            <pc:docMk/>
            <pc:sldMk cId="3287572429" sldId="288"/>
            <ac:spMk id="3" creationId="{00000000-0000-0000-0000-000000000000}"/>
          </ac:spMkLst>
        </pc:spChg>
        <pc:spChg chg="mod">
          <ac:chgData name="Samantha Moore" userId="6b60c97e-9d50-433e-b642-0e3cb0c58ca1" providerId="ADAL" clId="{FE8B3E81-6259-4D46-A8E2-6C2028A7F153}" dt="2025-02-10T14:29:33.183" v="112" actId="1076"/>
          <ac:spMkLst>
            <pc:docMk/>
            <pc:sldMk cId="3287572429" sldId="288"/>
            <ac:spMk id="5" creationId="{00000000-0000-0000-0000-000000000000}"/>
          </ac:spMkLst>
        </pc:spChg>
        <pc:spChg chg="mod">
          <ac:chgData name="Samantha Moore" userId="6b60c97e-9d50-433e-b642-0e3cb0c58ca1" providerId="ADAL" clId="{FE8B3E81-6259-4D46-A8E2-6C2028A7F153}" dt="2025-02-10T14:29:30.544" v="111" actId="1076"/>
          <ac:spMkLst>
            <pc:docMk/>
            <pc:sldMk cId="3287572429" sldId="288"/>
            <ac:spMk id="6" creationId="{00000000-0000-0000-0000-000000000000}"/>
          </ac:spMkLst>
        </pc:spChg>
        <pc:spChg chg="mod">
          <ac:chgData name="Samantha Moore" userId="6b60c97e-9d50-433e-b642-0e3cb0c58ca1" providerId="ADAL" clId="{FE8B3E81-6259-4D46-A8E2-6C2028A7F153}" dt="2025-02-10T14:29:40.628" v="115" actId="1076"/>
          <ac:spMkLst>
            <pc:docMk/>
            <pc:sldMk cId="3287572429" sldId="288"/>
            <ac:spMk id="7" creationId="{00000000-0000-0000-0000-000000000000}"/>
          </ac:spMkLst>
        </pc:spChg>
        <pc:spChg chg="mod">
          <ac:chgData name="Samantha Moore" userId="6b60c97e-9d50-433e-b642-0e3cb0c58ca1" providerId="ADAL" clId="{FE8B3E81-6259-4D46-A8E2-6C2028A7F153}" dt="2025-02-10T14:30:04.883" v="157" actId="1076"/>
          <ac:spMkLst>
            <pc:docMk/>
            <pc:sldMk cId="3287572429" sldId="288"/>
            <ac:spMk id="8" creationId="{00000000-0000-0000-0000-000000000000}"/>
          </ac:spMkLst>
        </pc:spChg>
        <pc:spChg chg="mod">
          <ac:chgData name="Samantha Moore" userId="6b60c97e-9d50-433e-b642-0e3cb0c58ca1" providerId="ADAL" clId="{FE8B3E81-6259-4D46-A8E2-6C2028A7F153}" dt="2025-02-10T14:29:46.184" v="116" actId="1076"/>
          <ac:spMkLst>
            <pc:docMk/>
            <pc:sldMk cId="3287572429" sldId="288"/>
            <ac:spMk id="9" creationId="{00000000-0000-0000-0000-000000000000}"/>
          </ac:spMkLst>
        </pc:spChg>
        <pc:spChg chg="add mod ord">
          <ac:chgData name="Samantha Moore" userId="6b60c97e-9d50-433e-b642-0e3cb0c58ca1" providerId="ADAL" clId="{FE8B3E81-6259-4D46-A8E2-6C2028A7F153}" dt="2025-02-10T14:17:59.327" v="104" actId="167"/>
          <ac:spMkLst>
            <pc:docMk/>
            <pc:sldMk cId="3287572429" sldId="288"/>
            <ac:spMk id="10" creationId="{2A2416A3-4C69-D6F7-C295-8B5631727CC2}"/>
          </ac:spMkLst>
        </pc:spChg>
        <pc:spChg chg="mod">
          <ac:chgData name="Samantha Moore" userId="6b60c97e-9d50-433e-b642-0e3cb0c58ca1" providerId="ADAL" clId="{FE8B3E81-6259-4D46-A8E2-6C2028A7F153}" dt="2025-02-10T14:29:57.741" v="154" actId="1076"/>
          <ac:spMkLst>
            <pc:docMk/>
            <pc:sldMk cId="3287572429" sldId="288"/>
            <ac:spMk id="11" creationId="{B1791815-246E-EFB0-30B0-58AFF6F4758D}"/>
          </ac:spMkLst>
        </pc:spChg>
        <pc:graphicFrameChg chg="del">
          <ac:chgData name="Samantha Moore" userId="6b60c97e-9d50-433e-b642-0e3cb0c58ca1" providerId="ADAL" clId="{FE8B3E81-6259-4D46-A8E2-6C2028A7F153}" dt="2025-02-10T14:17:54.202" v="101" actId="478"/>
          <ac:graphicFrameMkLst>
            <pc:docMk/>
            <pc:sldMk cId="3287572429" sldId="288"/>
            <ac:graphicFrameMk id="4" creationId="{251D1B04-A98A-6B5F-233D-820C5F940024}"/>
          </ac:graphicFrameMkLst>
        </pc:graphicFrameChg>
        <pc:graphicFrameChg chg="add mod ord">
          <ac:chgData name="Samantha Moore" userId="6b60c97e-9d50-433e-b642-0e3cb0c58ca1" providerId="ADAL" clId="{FE8B3E81-6259-4D46-A8E2-6C2028A7F153}" dt="2025-02-10T14:17:59.327" v="104" actId="167"/>
          <ac:graphicFrameMkLst>
            <pc:docMk/>
            <pc:sldMk cId="3287572429" sldId="288"/>
            <ac:graphicFrameMk id="12" creationId="{B1C14256-6BB8-F293-7EFD-931C5EC84E10}"/>
          </ac:graphicFrameMkLst>
        </pc:graphicFrameChg>
      </pc:sldChg>
      <pc:sldChg chg="addSp delSp modSp mod">
        <pc:chgData name="Samantha Moore" userId="6b60c97e-9d50-433e-b642-0e3cb0c58ca1" providerId="ADAL" clId="{FE8B3E81-6259-4D46-A8E2-6C2028A7F153}" dt="2025-02-10T14:38:42.813" v="253" actId="1036"/>
        <pc:sldMkLst>
          <pc:docMk/>
          <pc:sldMk cId="1565062466" sldId="289"/>
        </pc:sldMkLst>
        <pc:spChg chg="mod">
          <ac:chgData name="Samantha Moore" userId="6b60c97e-9d50-433e-b642-0e3cb0c58ca1" providerId="ADAL" clId="{FE8B3E81-6259-4D46-A8E2-6C2028A7F153}" dt="2025-02-10T14:38:42.813" v="253" actId="1036"/>
          <ac:spMkLst>
            <pc:docMk/>
            <pc:sldMk cId="1565062466" sldId="289"/>
            <ac:spMk id="3" creationId="{00000000-0000-0000-0000-000000000000}"/>
          </ac:spMkLst>
        </pc:spChg>
        <pc:spChg chg="add mod ord">
          <ac:chgData name="Samantha Moore" userId="6b60c97e-9d50-433e-b642-0e3cb0c58ca1" providerId="ADAL" clId="{FE8B3E81-6259-4D46-A8E2-6C2028A7F153}" dt="2025-02-10T14:38:38.503" v="251" actId="167"/>
          <ac:spMkLst>
            <pc:docMk/>
            <pc:sldMk cId="1565062466" sldId="289"/>
            <ac:spMk id="8" creationId="{1F350578-4D2F-331D-4AEA-48884148ADCA}"/>
          </ac:spMkLst>
        </pc:spChg>
        <pc:graphicFrameChg chg="del">
          <ac:chgData name="Samantha Moore" userId="6b60c97e-9d50-433e-b642-0e3cb0c58ca1" providerId="ADAL" clId="{FE8B3E81-6259-4D46-A8E2-6C2028A7F153}" dt="2025-02-10T14:37:03.366" v="221" actId="478"/>
          <ac:graphicFrameMkLst>
            <pc:docMk/>
            <pc:sldMk cId="1565062466" sldId="289"/>
            <ac:graphicFrameMk id="4" creationId="{74B624E6-1539-4646-9EC7-30E10991222A}"/>
          </ac:graphicFrameMkLst>
        </pc:graphicFrameChg>
        <pc:graphicFrameChg chg="add del mod">
          <ac:chgData name="Samantha Moore" userId="6b60c97e-9d50-433e-b642-0e3cb0c58ca1" providerId="ADAL" clId="{FE8B3E81-6259-4D46-A8E2-6C2028A7F153}" dt="2025-02-10T14:37:33.407" v="229" actId="478"/>
          <ac:graphicFrameMkLst>
            <pc:docMk/>
            <pc:sldMk cId="1565062466" sldId="289"/>
            <ac:graphicFrameMk id="5" creationId="{A8F4AA83-82FC-2CDC-4B27-13C5A34BC407}"/>
          </ac:graphicFrameMkLst>
        </pc:graphicFrameChg>
        <pc:graphicFrameChg chg="add mod">
          <ac:chgData name="Samantha Moore" userId="6b60c97e-9d50-433e-b642-0e3cb0c58ca1" providerId="ADAL" clId="{FE8B3E81-6259-4D46-A8E2-6C2028A7F153}" dt="2025-02-10T14:38:29.339" v="249" actId="1035"/>
          <ac:graphicFrameMkLst>
            <pc:docMk/>
            <pc:sldMk cId="1565062466" sldId="289"/>
            <ac:graphicFrameMk id="6" creationId="{A8F4AA83-82FC-2CDC-4B27-13C5A34BC407}"/>
          </ac:graphicFrameMkLst>
        </pc:graphicFrameChg>
      </pc:sldChg>
      <pc:sldChg chg="addSp delSp modSp mod">
        <pc:chgData name="Samantha Moore" userId="6b60c97e-9d50-433e-b642-0e3cb0c58ca1" providerId="ADAL" clId="{FE8B3E81-6259-4D46-A8E2-6C2028A7F153}" dt="2025-02-10T14:46:03.958" v="609" actId="20577"/>
        <pc:sldMkLst>
          <pc:docMk/>
          <pc:sldMk cId="1004740204" sldId="290"/>
        </pc:sldMkLst>
        <pc:spChg chg="mod">
          <ac:chgData name="Samantha Moore" userId="6b60c97e-9d50-433e-b642-0e3cb0c58ca1" providerId="ADAL" clId="{FE8B3E81-6259-4D46-A8E2-6C2028A7F153}" dt="2025-02-10T14:46:03.958" v="609" actId="20577"/>
          <ac:spMkLst>
            <pc:docMk/>
            <pc:sldMk cId="1004740204" sldId="290"/>
            <ac:spMk id="3" creationId="{00000000-0000-0000-0000-000000000000}"/>
          </ac:spMkLst>
        </pc:spChg>
        <pc:spChg chg="mod">
          <ac:chgData name="Samantha Moore" userId="6b60c97e-9d50-433e-b642-0e3cb0c58ca1" providerId="ADAL" clId="{FE8B3E81-6259-4D46-A8E2-6C2028A7F153}" dt="2025-02-10T14:39:45.513" v="284" actId="1037"/>
          <ac:spMkLst>
            <pc:docMk/>
            <pc:sldMk cId="1004740204" sldId="290"/>
            <ac:spMk id="5" creationId="{00000000-0000-0000-0000-000000000000}"/>
          </ac:spMkLst>
        </pc:spChg>
        <pc:spChg chg="mod">
          <ac:chgData name="Samantha Moore" userId="6b60c97e-9d50-433e-b642-0e3cb0c58ca1" providerId="ADAL" clId="{FE8B3E81-6259-4D46-A8E2-6C2028A7F153}" dt="2025-02-10T14:39:32.987" v="272" actId="1076"/>
          <ac:spMkLst>
            <pc:docMk/>
            <pc:sldMk cId="1004740204" sldId="290"/>
            <ac:spMk id="6" creationId="{00000000-0000-0000-0000-000000000000}"/>
          </ac:spMkLst>
        </pc:spChg>
        <pc:spChg chg="mod">
          <ac:chgData name="Samantha Moore" userId="6b60c97e-9d50-433e-b642-0e3cb0c58ca1" providerId="ADAL" clId="{FE8B3E81-6259-4D46-A8E2-6C2028A7F153}" dt="2025-02-10T14:39:56.035" v="294" actId="1037"/>
          <ac:spMkLst>
            <pc:docMk/>
            <pc:sldMk cId="1004740204" sldId="290"/>
            <ac:spMk id="7" creationId="{00000000-0000-0000-0000-000000000000}"/>
          </ac:spMkLst>
        </pc:spChg>
        <pc:spChg chg="mod">
          <ac:chgData name="Samantha Moore" userId="6b60c97e-9d50-433e-b642-0e3cb0c58ca1" providerId="ADAL" clId="{FE8B3E81-6259-4D46-A8E2-6C2028A7F153}" dt="2025-02-10T14:40:08.378" v="323" actId="1035"/>
          <ac:spMkLst>
            <pc:docMk/>
            <pc:sldMk cId="1004740204" sldId="290"/>
            <ac:spMk id="8" creationId="{00000000-0000-0000-0000-000000000000}"/>
          </ac:spMkLst>
        </pc:spChg>
        <pc:spChg chg="mod">
          <ac:chgData name="Samantha Moore" userId="6b60c97e-9d50-433e-b642-0e3cb0c58ca1" providerId="ADAL" clId="{FE8B3E81-6259-4D46-A8E2-6C2028A7F153}" dt="2025-02-10T14:40:15.110" v="324" actId="1076"/>
          <ac:spMkLst>
            <pc:docMk/>
            <pc:sldMk cId="1004740204" sldId="290"/>
            <ac:spMk id="9" creationId="{00000000-0000-0000-0000-000000000000}"/>
          </ac:spMkLst>
        </pc:spChg>
        <pc:spChg chg="add mod ord">
          <ac:chgData name="Samantha Moore" userId="6b60c97e-9d50-433e-b642-0e3cb0c58ca1" providerId="ADAL" clId="{FE8B3E81-6259-4D46-A8E2-6C2028A7F153}" dt="2025-02-10T14:39:27.977" v="271" actId="167"/>
          <ac:spMkLst>
            <pc:docMk/>
            <pc:sldMk cId="1004740204" sldId="290"/>
            <ac:spMk id="10" creationId="{1530A4F1-ECD3-EA33-9404-81DF92AC8040}"/>
          </ac:spMkLst>
        </pc:spChg>
        <pc:graphicFrameChg chg="del">
          <ac:chgData name="Samantha Moore" userId="6b60c97e-9d50-433e-b642-0e3cb0c58ca1" providerId="ADAL" clId="{FE8B3E81-6259-4D46-A8E2-6C2028A7F153}" dt="2025-02-10T14:38:53.155" v="254" actId="478"/>
          <ac:graphicFrameMkLst>
            <pc:docMk/>
            <pc:sldMk cId="1004740204" sldId="290"/>
            <ac:graphicFrameMk id="4" creationId="{98857AF0-CEAD-DF20-19EF-F187BC10CFA4}"/>
          </ac:graphicFrameMkLst>
        </pc:graphicFrameChg>
        <pc:graphicFrameChg chg="add mod ord">
          <ac:chgData name="Samantha Moore" userId="6b60c97e-9d50-433e-b642-0e3cb0c58ca1" providerId="ADAL" clId="{FE8B3E81-6259-4D46-A8E2-6C2028A7F153}" dt="2025-02-10T14:39:25.039" v="270" actId="167"/>
          <ac:graphicFrameMkLst>
            <pc:docMk/>
            <pc:sldMk cId="1004740204" sldId="290"/>
            <ac:graphicFrameMk id="11" creationId="{EE8965DC-A59F-1F20-E8F4-30E3248B2F35}"/>
          </ac:graphicFrameMkLst>
        </pc:graphicFrameChg>
      </pc:sldChg>
      <pc:sldChg chg="addSp delSp modSp mod">
        <pc:chgData name="Samantha Moore" userId="6b60c97e-9d50-433e-b642-0e3cb0c58ca1" providerId="ADAL" clId="{FE8B3E81-6259-4D46-A8E2-6C2028A7F153}" dt="2025-02-10T14:44:23.297" v="445" actId="1035"/>
        <pc:sldMkLst>
          <pc:docMk/>
          <pc:sldMk cId="3053520090" sldId="291"/>
        </pc:sldMkLst>
        <pc:spChg chg="mod">
          <ac:chgData name="Samantha Moore" userId="6b60c97e-9d50-433e-b642-0e3cb0c58ca1" providerId="ADAL" clId="{FE8B3E81-6259-4D46-A8E2-6C2028A7F153}" dt="2025-02-10T14:43:15.449" v="419" actId="1035"/>
          <ac:spMkLst>
            <pc:docMk/>
            <pc:sldMk cId="3053520090" sldId="291"/>
            <ac:spMk id="2" creationId="{00000000-0000-0000-0000-000000000000}"/>
          </ac:spMkLst>
        </pc:spChg>
        <pc:spChg chg="add mod ord">
          <ac:chgData name="Samantha Moore" userId="6b60c97e-9d50-433e-b642-0e3cb0c58ca1" providerId="ADAL" clId="{FE8B3E81-6259-4D46-A8E2-6C2028A7F153}" dt="2025-02-10T14:43:25.529" v="420" actId="167"/>
          <ac:spMkLst>
            <pc:docMk/>
            <pc:sldMk cId="3053520090" sldId="291"/>
            <ac:spMk id="3" creationId="{FABD82B0-27D7-EB34-D52E-ABF537157CD0}"/>
          </ac:spMkLst>
        </pc:spChg>
        <pc:spChg chg="mod">
          <ac:chgData name="Samantha Moore" userId="6b60c97e-9d50-433e-b642-0e3cb0c58ca1" providerId="ADAL" clId="{FE8B3E81-6259-4D46-A8E2-6C2028A7F153}" dt="2025-02-10T14:44:23.297" v="445" actId="1035"/>
          <ac:spMkLst>
            <pc:docMk/>
            <pc:sldMk cId="3053520090" sldId="291"/>
            <ac:spMk id="5" creationId="{00000000-0000-0000-0000-000000000000}"/>
          </ac:spMkLst>
        </pc:spChg>
        <pc:grpChg chg="mod">
          <ac:chgData name="Samantha Moore" userId="6b60c97e-9d50-433e-b642-0e3cb0c58ca1" providerId="ADAL" clId="{FE8B3E81-6259-4D46-A8E2-6C2028A7F153}" dt="2025-02-10T14:43:38.651" v="423" actId="1076"/>
          <ac:grpSpMkLst>
            <pc:docMk/>
            <pc:sldMk cId="3053520090" sldId="291"/>
            <ac:grpSpMk id="13" creationId="{4F78558B-378B-D797-7080-58EAFC198F0D}"/>
          </ac:grpSpMkLst>
        </pc:grpChg>
        <pc:graphicFrameChg chg="del">
          <ac:chgData name="Samantha Moore" userId="6b60c97e-9d50-433e-b642-0e3cb0c58ca1" providerId="ADAL" clId="{FE8B3E81-6259-4D46-A8E2-6C2028A7F153}" dt="2025-02-10T14:43:04" v="411" actId="478"/>
          <ac:graphicFrameMkLst>
            <pc:docMk/>
            <pc:sldMk cId="3053520090" sldId="291"/>
            <ac:graphicFrameMk id="4" creationId="{AE4A3D9B-9A12-7536-F448-4C0E3C861F6C}"/>
          </ac:graphicFrameMkLst>
        </pc:graphicFrameChg>
        <pc:graphicFrameChg chg="add mod ord">
          <ac:chgData name="Samantha Moore" userId="6b60c97e-9d50-433e-b642-0e3cb0c58ca1" providerId="ADAL" clId="{FE8B3E81-6259-4D46-A8E2-6C2028A7F153}" dt="2025-02-10T14:43:25.529" v="420" actId="167"/>
          <ac:graphicFrameMkLst>
            <pc:docMk/>
            <pc:sldMk cId="3053520090" sldId="291"/>
            <ac:graphicFrameMk id="6" creationId="{ECCA2F3F-7A5B-77F2-36EC-04EDB0A71169}"/>
          </ac:graphicFrameMkLst>
        </pc:graphicFrameChg>
        <pc:cxnChg chg="mod">
          <ac:chgData name="Samantha Moore" userId="6b60c97e-9d50-433e-b642-0e3cb0c58ca1" providerId="ADAL" clId="{FE8B3E81-6259-4D46-A8E2-6C2028A7F153}" dt="2025-02-10T14:43:40.309" v="424" actId="14100"/>
          <ac:cxnSpMkLst>
            <pc:docMk/>
            <pc:sldMk cId="3053520090" sldId="291"/>
            <ac:cxnSpMk id="16" creationId="{746D6629-6DE4-9209-A936-D72F3D9A3F88}"/>
          </ac:cxnSpMkLst>
        </pc:cxnChg>
        <pc:cxnChg chg="mod">
          <ac:chgData name="Samantha Moore" userId="6b60c97e-9d50-433e-b642-0e3cb0c58ca1" providerId="ADAL" clId="{FE8B3E81-6259-4D46-A8E2-6C2028A7F153}" dt="2025-02-10T14:43:29.957" v="421" actId="14100"/>
          <ac:cxnSpMkLst>
            <pc:docMk/>
            <pc:sldMk cId="3053520090" sldId="291"/>
            <ac:cxnSpMk id="18" creationId="{8F4C1D06-22D9-49E6-9880-43414CE751F0}"/>
          </ac:cxnSpMkLst>
        </pc:cxnChg>
      </pc:sldChg>
      <pc:sldChg chg="addSp delSp modSp mod">
        <pc:chgData name="Samantha Moore" userId="6b60c97e-9d50-433e-b642-0e3cb0c58ca1" providerId="ADAL" clId="{FE8B3E81-6259-4D46-A8E2-6C2028A7F153}" dt="2025-02-10T14:45:25.117" v="502" actId="20577"/>
        <pc:sldMkLst>
          <pc:docMk/>
          <pc:sldMk cId="899660715" sldId="292"/>
        </pc:sldMkLst>
        <pc:spChg chg="mod">
          <ac:chgData name="Samantha Moore" userId="6b60c97e-9d50-433e-b642-0e3cb0c58ca1" providerId="ADAL" clId="{FE8B3E81-6259-4D46-A8E2-6C2028A7F153}" dt="2025-02-10T14:44:38.682" v="455" actId="1035"/>
          <ac:spMkLst>
            <pc:docMk/>
            <pc:sldMk cId="899660715" sldId="292"/>
            <ac:spMk id="2" creationId="{00000000-0000-0000-0000-000000000000}"/>
          </ac:spMkLst>
        </pc:spChg>
        <pc:spChg chg="add mod ord">
          <ac:chgData name="Samantha Moore" userId="6b60c97e-9d50-433e-b642-0e3cb0c58ca1" providerId="ADAL" clId="{FE8B3E81-6259-4D46-A8E2-6C2028A7F153}" dt="2025-02-10T14:44:35.110" v="449" actId="167"/>
          <ac:spMkLst>
            <pc:docMk/>
            <pc:sldMk cId="899660715" sldId="292"/>
            <ac:spMk id="3" creationId="{A6DB359E-3BE2-BA9F-7667-BF07CDE53722}"/>
          </ac:spMkLst>
        </pc:spChg>
        <pc:spChg chg="mod">
          <ac:chgData name="Samantha Moore" userId="6b60c97e-9d50-433e-b642-0e3cb0c58ca1" providerId="ADAL" clId="{FE8B3E81-6259-4D46-A8E2-6C2028A7F153}" dt="2025-02-10T14:45:25.117" v="502" actId="20577"/>
          <ac:spMkLst>
            <pc:docMk/>
            <pc:sldMk cId="899660715" sldId="292"/>
            <ac:spMk id="5" creationId="{00000000-0000-0000-0000-000000000000}"/>
          </ac:spMkLst>
        </pc:spChg>
        <pc:spChg chg="mod">
          <ac:chgData name="Samantha Moore" userId="6b60c97e-9d50-433e-b642-0e3cb0c58ca1" providerId="ADAL" clId="{FE8B3E81-6259-4D46-A8E2-6C2028A7F153}" dt="2025-02-10T14:45:10.430" v="486" actId="14100"/>
          <ac:spMkLst>
            <pc:docMk/>
            <pc:sldMk cId="899660715" sldId="292"/>
            <ac:spMk id="9" creationId="{00000000-0000-0000-0000-000000000000}"/>
          </ac:spMkLst>
        </pc:spChg>
        <pc:spChg chg="mod">
          <ac:chgData name="Samantha Moore" userId="6b60c97e-9d50-433e-b642-0e3cb0c58ca1" providerId="ADAL" clId="{FE8B3E81-6259-4D46-A8E2-6C2028A7F153}" dt="2025-02-10T14:45:17.701" v="488" actId="20577"/>
          <ac:spMkLst>
            <pc:docMk/>
            <pc:sldMk cId="899660715" sldId="292"/>
            <ac:spMk id="15" creationId="{047CF244-10FB-16A1-4E48-E9522D26DCCA}"/>
          </ac:spMkLst>
        </pc:spChg>
        <pc:graphicFrameChg chg="del">
          <ac:chgData name="Samantha Moore" userId="6b60c97e-9d50-433e-b642-0e3cb0c58ca1" providerId="ADAL" clId="{FE8B3E81-6259-4D46-A8E2-6C2028A7F153}" dt="2025-02-10T14:44:30.332" v="446" actId="478"/>
          <ac:graphicFrameMkLst>
            <pc:docMk/>
            <pc:sldMk cId="899660715" sldId="292"/>
            <ac:graphicFrameMk id="4" creationId="{2FE7304F-7262-4F93-FF88-47C951E73F6B}"/>
          </ac:graphicFrameMkLst>
        </pc:graphicFrameChg>
        <pc:graphicFrameChg chg="add mod ord">
          <ac:chgData name="Samantha Moore" userId="6b60c97e-9d50-433e-b642-0e3cb0c58ca1" providerId="ADAL" clId="{FE8B3E81-6259-4D46-A8E2-6C2028A7F153}" dt="2025-02-10T14:44:35.110" v="449" actId="167"/>
          <ac:graphicFrameMkLst>
            <pc:docMk/>
            <pc:sldMk cId="899660715" sldId="292"/>
            <ac:graphicFrameMk id="6" creationId="{B66FC7AC-ECAB-BA20-1895-EAB7ADD22CCD}"/>
          </ac:graphicFrameMkLst>
        </pc:graphicFrameChg>
        <pc:cxnChg chg="mod">
          <ac:chgData name="Samantha Moore" userId="6b60c97e-9d50-433e-b642-0e3cb0c58ca1" providerId="ADAL" clId="{FE8B3E81-6259-4D46-A8E2-6C2028A7F153}" dt="2025-02-10T14:44:51.921" v="457" actId="14100"/>
          <ac:cxnSpMkLst>
            <pc:docMk/>
            <pc:sldMk cId="899660715" sldId="292"/>
            <ac:cxnSpMk id="16" creationId="{746D6629-6DE4-9209-A936-D72F3D9A3F88}"/>
          </ac:cxnSpMkLst>
        </pc:cxnChg>
        <pc:cxnChg chg="mod">
          <ac:chgData name="Samantha Moore" userId="6b60c97e-9d50-433e-b642-0e3cb0c58ca1" providerId="ADAL" clId="{FE8B3E81-6259-4D46-A8E2-6C2028A7F153}" dt="2025-02-10T14:45:10.430" v="486" actId="14100"/>
          <ac:cxnSpMkLst>
            <pc:docMk/>
            <pc:sldMk cId="899660715" sldId="292"/>
            <ac:cxnSpMk id="18" creationId="{8F4C1D06-22D9-49E6-9880-43414CE751F0}"/>
          </ac:cxnSpMkLst>
        </pc:cxnChg>
      </pc:sldChg>
      <pc:sldChg chg="addSp delSp modSp mod">
        <pc:chgData name="Samantha Moore" userId="6b60c97e-9d50-433e-b642-0e3cb0c58ca1" providerId="ADAL" clId="{FE8B3E81-6259-4D46-A8E2-6C2028A7F153}" dt="2025-02-10T14:56:24.167" v="943" actId="20577"/>
        <pc:sldMkLst>
          <pc:docMk/>
          <pc:sldMk cId="2549754849" sldId="293"/>
        </pc:sldMkLst>
        <pc:spChg chg="add mod ord">
          <ac:chgData name="Samantha Moore" userId="6b60c97e-9d50-433e-b642-0e3cb0c58ca1" providerId="ADAL" clId="{FE8B3E81-6259-4D46-A8E2-6C2028A7F153}" dt="2025-02-10T14:56:00.674" v="922" actId="14100"/>
          <ac:spMkLst>
            <pc:docMk/>
            <pc:sldMk cId="2549754849" sldId="293"/>
            <ac:spMk id="4" creationId="{8F096350-FF4C-AB61-227D-53C6CE5F356B}"/>
          </ac:spMkLst>
        </pc:spChg>
        <pc:spChg chg="add del mod">
          <ac:chgData name="Samantha Moore" userId="6b60c97e-9d50-433e-b642-0e3cb0c58ca1" providerId="ADAL" clId="{FE8B3E81-6259-4D46-A8E2-6C2028A7F153}" dt="2025-02-10T14:56:09.866" v="925" actId="478"/>
          <ac:spMkLst>
            <pc:docMk/>
            <pc:sldMk cId="2549754849" sldId="293"/>
            <ac:spMk id="5" creationId="{1AD26DA7-11D7-ED16-74ED-C92C1E65AE41}"/>
          </ac:spMkLst>
        </pc:spChg>
        <pc:spChg chg="mod">
          <ac:chgData name="Samantha Moore" userId="6b60c97e-9d50-433e-b642-0e3cb0c58ca1" providerId="ADAL" clId="{FE8B3E81-6259-4D46-A8E2-6C2028A7F153}" dt="2025-02-10T14:56:24.167" v="943" actId="20577"/>
          <ac:spMkLst>
            <pc:docMk/>
            <pc:sldMk cId="2549754849" sldId="293"/>
            <ac:spMk id="8" creationId="{A9818468-2680-B3A0-B047-B6D466D87112}"/>
          </ac:spMkLst>
        </pc:spChg>
        <pc:spChg chg="mod">
          <ac:chgData name="Samantha Moore" userId="6b60c97e-9d50-433e-b642-0e3cb0c58ca1" providerId="ADAL" clId="{FE8B3E81-6259-4D46-A8E2-6C2028A7F153}" dt="2025-02-10T14:56:01.934" v="923" actId="1035"/>
          <ac:spMkLst>
            <pc:docMk/>
            <pc:sldMk cId="2549754849" sldId="293"/>
            <ac:spMk id="9" creationId="{9B7AD0E1-3395-2F44-2F38-6696EEA4B6A5}"/>
          </ac:spMkLst>
        </pc:spChg>
        <pc:graphicFrameChg chg="modGraphic">
          <ac:chgData name="Samantha Moore" userId="6b60c97e-9d50-433e-b642-0e3cb0c58ca1" providerId="ADAL" clId="{FE8B3E81-6259-4D46-A8E2-6C2028A7F153}" dt="2025-02-10T14:55:19.941" v="908" actId="20577"/>
          <ac:graphicFrameMkLst>
            <pc:docMk/>
            <pc:sldMk cId="2549754849" sldId="293"/>
            <ac:graphicFrameMk id="3" creationId="{1493595A-85A2-9D79-ECFC-EE5729B985DD}"/>
          </ac:graphicFrameMkLst>
        </pc:graphicFrameChg>
      </pc:sldChg>
      <pc:sldMasterChg chg="setBg modSldLayout">
        <pc:chgData name="Samantha Moore" userId="6b60c97e-9d50-433e-b642-0e3cb0c58ca1" providerId="ADAL" clId="{FE8B3E81-6259-4D46-A8E2-6C2028A7F153}" dt="2025-02-10T14:08:35.807" v="17"/>
        <pc:sldMasterMkLst>
          <pc:docMk/>
          <pc:sldMasterMk cId="3319082394" sldId="2147483648"/>
        </pc:sldMasterMkLst>
        <pc:sldLayoutChg chg="setBg">
          <pc:chgData name="Samantha Moore" userId="6b60c97e-9d50-433e-b642-0e3cb0c58ca1" providerId="ADAL" clId="{FE8B3E81-6259-4D46-A8E2-6C2028A7F153}" dt="2025-02-10T14:08:35.807" v="17"/>
          <pc:sldLayoutMkLst>
            <pc:docMk/>
            <pc:sldMasterMk cId="3319082394" sldId="2147483648"/>
            <pc:sldLayoutMk cId="856137763" sldId="2147483649"/>
          </pc:sldLayoutMkLst>
        </pc:sldLayoutChg>
        <pc:sldLayoutChg chg="setBg">
          <pc:chgData name="Samantha Moore" userId="6b60c97e-9d50-433e-b642-0e3cb0c58ca1" providerId="ADAL" clId="{FE8B3E81-6259-4D46-A8E2-6C2028A7F153}" dt="2025-02-10T14:08:35.807" v="17"/>
          <pc:sldLayoutMkLst>
            <pc:docMk/>
            <pc:sldMasterMk cId="3319082394" sldId="2147483648"/>
            <pc:sldLayoutMk cId="299833736" sldId="2147483650"/>
          </pc:sldLayoutMkLst>
        </pc:sldLayoutChg>
        <pc:sldLayoutChg chg="setBg">
          <pc:chgData name="Samantha Moore" userId="6b60c97e-9d50-433e-b642-0e3cb0c58ca1" providerId="ADAL" clId="{FE8B3E81-6259-4D46-A8E2-6C2028A7F153}" dt="2025-02-10T14:08:35.807" v="17"/>
          <pc:sldLayoutMkLst>
            <pc:docMk/>
            <pc:sldMasterMk cId="3319082394" sldId="2147483648"/>
            <pc:sldLayoutMk cId="20033015" sldId="2147483651"/>
          </pc:sldLayoutMkLst>
        </pc:sldLayoutChg>
        <pc:sldLayoutChg chg="setBg">
          <pc:chgData name="Samantha Moore" userId="6b60c97e-9d50-433e-b642-0e3cb0c58ca1" providerId="ADAL" clId="{FE8B3E81-6259-4D46-A8E2-6C2028A7F153}" dt="2025-02-10T14:08:35.807" v="17"/>
          <pc:sldLayoutMkLst>
            <pc:docMk/>
            <pc:sldMasterMk cId="3319082394" sldId="2147483648"/>
            <pc:sldLayoutMk cId="3579427712" sldId="2147483652"/>
          </pc:sldLayoutMkLst>
        </pc:sldLayoutChg>
        <pc:sldLayoutChg chg="setBg">
          <pc:chgData name="Samantha Moore" userId="6b60c97e-9d50-433e-b642-0e3cb0c58ca1" providerId="ADAL" clId="{FE8B3E81-6259-4D46-A8E2-6C2028A7F153}" dt="2025-02-10T14:08:35.807" v="17"/>
          <pc:sldLayoutMkLst>
            <pc:docMk/>
            <pc:sldMasterMk cId="3319082394" sldId="2147483648"/>
            <pc:sldLayoutMk cId="2788690283" sldId="2147483653"/>
          </pc:sldLayoutMkLst>
        </pc:sldLayoutChg>
        <pc:sldLayoutChg chg="setBg">
          <pc:chgData name="Samantha Moore" userId="6b60c97e-9d50-433e-b642-0e3cb0c58ca1" providerId="ADAL" clId="{FE8B3E81-6259-4D46-A8E2-6C2028A7F153}" dt="2025-02-10T14:08:35.807" v="17"/>
          <pc:sldLayoutMkLst>
            <pc:docMk/>
            <pc:sldMasterMk cId="3319082394" sldId="2147483648"/>
            <pc:sldLayoutMk cId="3601970033" sldId="2147483654"/>
          </pc:sldLayoutMkLst>
        </pc:sldLayoutChg>
        <pc:sldLayoutChg chg="setBg">
          <pc:chgData name="Samantha Moore" userId="6b60c97e-9d50-433e-b642-0e3cb0c58ca1" providerId="ADAL" clId="{FE8B3E81-6259-4D46-A8E2-6C2028A7F153}" dt="2025-02-10T14:08:35.807" v="17"/>
          <pc:sldLayoutMkLst>
            <pc:docMk/>
            <pc:sldMasterMk cId="3319082394" sldId="2147483648"/>
            <pc:sldLayoutMk cId="2733085979" sldId="2147483655"/>
          </pc:sldLayoutMkLst>
        </pc:sldLayoutChg>
        <pc:sldLayoutChg chg="setBg">
          <pc:chgData name="Samantha Moore" userId="6b60c97e-9d50-433e-b642-0e3cb0c58ca1" providerId="ADAL" clId="{FE8B3E81-6259-4D46-A8E2-6C2028A7F153}" dt="2025-02-10T14:08:35.807" v="17"/>
          <pc:sldLayoutMkLst>
            <pc:docMk/>
            <pc:sldMasterMk cId="3319082394" sldId="2147483648"/>
            <pc:sldLayoutMk cId="39369863" sldId="2147483656"/>
          </pc:sldLayoutMkLst>
        </pc:sldLayoutChg>
        <pc:sldLayoutChg chg="setBg">
          <pc:chgData name="Samantha Moore" userId="6b60c97e-9d50-433e-b642-0e3cb0c58ca1" providerId="ADAL" clId="{FE8B3E81-6259-4D46-A8E2-6C2028A7F153}" dt="2025-02-10T14:08:35.807" v="17"/>
          <pc:sldLayoutMkLst>
            <pc:docMk/>
            <pc:sldMasterMk cId="3319082394" sldId="2147483648"/>
            <pc:sldLayoutMk cId="752154188" sldId="2147483657"/>
          </pc:sldLayoutMkLst>
        </pc:sldLayoutChg>
        <pc:sldLayoutChg chg="setBg">
          <pc:chgData name="Samantha Moore" userId="6b60c97e-9d50-433e-b642-0e3cb0c58ca1" providerId="ADAL" clId="{FE8B3E81-6259-4D46-A8E2-6C2028A7F153}" dt="2025-02-10T14:08:35.807" v="17"/>
          <pc:sldLayoutMkLst>
            <pc:docMk/>
            <pc:sldMasterMk cId="3319082394" sldId="2147483648"/>
            <pc:sldLayoutMk cId="867716931" sldId="2147483658"/>
          </pc:sldLayoutMkLst>
        </pc:sldLayoutChg>
        <pc:sldLayoutChg chg="setBg">
          <pc:chgData name="Samantha Moore" userId="6b60c97e-9d50-433e-b642-0e3cb0c58ca1" providerId="ADAL" clId="{FE8B3E81-6259-4D46-A8E2-6C2028A7F153}" dt="2025-02-10T14:08:35.807" v="17"/>
          <pc:sldLayoutMkLst>
            <pc:docMk/>
            <pc:sldMasterMk cId="3319082394" sldId="2147483648"/>
            <pc:sldLayoutMk cId="1001645197" sldId="2147483659"/>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4-25/Feb%202025%20Predicting%20Flowering%20Dates/Feb%202025%20weather%20data%20analysi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4-25/Feb%202025%20Predicting%20Flowering%20Dates/Feb%202025%20weather%20data%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4-25/Feb%202025%20Predicting%20Flowering%20Dates/Feb%202025%20weather%20data%20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4-25/Feb%202025%20Predicting%20Flowering%20Dates/Feb%202025%20weather%20data%20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4-25/Feb%202025%20Predicting%20Flowering%20Dates/Feb%202025%20weather%20data%20analy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4-25/Feb%202025%20Predicting%20Flowering%20Dates/Feb%202025%20weather%20data%20analys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4-25/Feb%202025%20Predicting%20Flowering%20Dates/Feb%202025%20weather%20data%20analysi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4-25/Feb%202025%20Predicting%20Flowering%20Dates/Feb%202025%20weather%20data%20analysi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4-25/Feb%202025%20Predicting%20Flowering%20Dates/Feb%202025%20weather%20data%20analysi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4-25/Feb%202025%20Predicting%20Flowering%20Dates/Feb%202025%20weather%20data%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November</a:t>
            </a:r>
          </a:p>
        </c:rich>
      </c:tx>
      <c:overlay val="0"/>
      <c:spPr>
        <a:noFill/>
        <a:ln>
          <a:noFill/>
        </a:ln>
        <a:effectLst/>
      </c:spPr>
    </c:title>
    <c:autoTitleDeleted val="0"/>
    <c:plotArea>
      <c:layout/>
      <c:barChart>
        <c:barDir val="col"/>
        <c:grouping val="clustered"/>
        <c:varyColors val="0"/>
        <c:ser>
          <c:idx val="0"/>
          <c:order val="0"/>
          <c:tx>
            <c:strRef>
              <c:f>'Jan 2025 Data Edina'!$X$40</c:f>
              <c:strCache>
                <c:ptCount val="1"/>
                <c:pt idx="0">
                  <c:v>November</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4045-4629-A484-C72E47CC5F35}"/>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4045-4629-A484-C72E47CC5F35}"/>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4045-4629-A484-C72E47CC5F35}"/>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4045-4629-A484-C72E47CC5F35}"/>
              </c:ext>
            </c:extLst>
          </c:dPt>
          <c:cat>
            <c:strRef>
              <c:f>'Jan 2025 Data Edina'!$Y$39:$AB$39</c:f>
              <c:strCache>
                <c:ptCount val="4"/>
                <c:pt idx="0">
                  <c:v>Scotland</c:v>
                </c:pt>
                <c:pt idx="1">
                  <c:v>England</c:v>
                </c:pt>
                <c:pt idx="2">
                  <c:v>N Ireland</c:v>
                </c:pt>
                <c:pt idx="3">
                  <c:v>Wales</c:v>
                </c:pt>
              </c:strCache>
            </c:strRef>
          </c:cat>
          <c:val>
            <c:numRef>
              <c:f>'Jan 2025 Data Edina'!$Y$40:$AB$40</c:f>
              <c:numCache>
                <c:formatCode>0</c:formatCode>
                <c:ptCount val="4"/>
                <c:pt idx="0">
                  <c:v>37.40822510822511</c:v>
                </c:pt>
                <c:pt idx="1">
                  <c:v>55.186206896551724</c:v>
                </c:pt>
                <c:pt idx="2">
                  <c:v>42.082161926555514</c:v>
                </c:pt>
                <c:pt idx="3">
                  <c:v>83.46572255756152</c:v>
                </c:pt>
              </c:numCache>
            </c:numRef>
          </c:val>
          <c:extLst>
            <c:ext xmlns:c16="http://schemas.microsoft.com/office/drawing/2014/chart" uri="{C3380CC4-5D6E-409C-BE32-E72D297353CC}">
              <c16:uniqueId val="{00000008-4045-4629-A484-C72E47CC5F35}"/>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2400">
          <a:solidFill>
            <a:schemeClr val="tx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'Jan 2025 Data Edina'!$Y$15</c:f>
              <c:strCache>
                <c:ptCount val="1"/>
                <c:pt idx="0">
                  <c:v>Scotland</c:v>
                </c:pt>
              </c:strCache>
            </c:strRef>
          </c:tx>
          <c:spPr>
            <a:ln w="63500" cap="rnd">
              <a:solidFill>
                <a:srgbClr val="FF0000"/>
              </a:solidFill>
              <a:round/>
            </a:ln>
            <a:effectLst/>
          </c:spPr>
          <c:marker>
            <c:symbol val="circle"/>
            <c:size val="18"/>
            <c:spPr>
              <a:solidFill>
                <a:srgbClr val="FF0000"/>
              </a:solidFill>
              <a:ln w="9525">
                <a:solidFill>
                  <a:schemeClr val="tx1">
                    <a:alpha val="95000"/>
                  </a:schemeClr>
                </a:solidFill>
              </a:ln>
              <a:effectLst/>
            </c:spPr>
          </c:marker>
          <c:cat>
            <c:strRef>
              <c:f>'Jan 2025 Data Edina'!$X$16:$X$18</c:f>
              <c:strCache>
                <c:ptCount val="3"/>
                <c:pt idx="0">
                  <c:v>November</c:v>
                </c:pt>
                <c:pt idx="1">
                  <c:v>December</c:v>
                </c:pt>
                <c:pt idx="2">
                  <c:v>January</c:v>
                </c:pt>
              </c:strCache>
            </c:strRef>
          </c:cat>
          <c:val>
            <c:numRef>
              <c:f>'Jan 2025 Data Edina'!$Y$16:$Y$18</c:f>
              <c:numCache>
                <c:formatCode>0.0</c:formatCode>
                <c:ptCount val="3"/>
                <c:pt idx="0">
                  <c:v>6.997154581529581</c:v>
                </c:pt>
                <c:pt idx="1">
                  <c:v>5.4930065359477132</c:v>
                </c:pt>
                <c:pt idx="2">
                  <c:v>5.1317708333333334</c:v>
                </c:pt>
              </c:numCache>
            </c:numRef>
          </c:val>
          <c:smooth val="0"/>
          <c:extLst>
            <c:ext xmlns:c16="http://schemas.microsoft.com/office/drawing/2014/chart" uri="{C3380CC4-5D6E-409C-BE32-E72D297353CC}">
              <c16:uniqueId val="{00000000-2192-437C-BAB9-EC547A7BD486}"/>
            </c:ext>
          </c:extLst>
        </c:ser>
        <c:ser>
          <c:idx val="1"/>
          <c:order val="1"/>
          <c:tx>
            <c:strRef>
              <c:f>'Jan 2025 Data Edina'!$Z$15</c:f>
              <c:strCache>
                <c:ptCount val="1"/>
                <c:pt idx="0">
                  <c:v>England</c:v>
                </c:pt>
              </c:strCache>
            </c:strRef>
          </c:tx>
          <c:spPr>
            <a:ln w="63500" cap="rnd">
              <a:solidFill>
                <a:srgbClr val="00B0F0"/>
              </a:solidFill>
              <a:round/>
            </a:ln>
            <a:effectLst/>
          </c:spPr>
          <c:marker>
            <c:symbol val="diamond"/>
            <c:size val="20"/>
            <c:spPr>
              <a:solidFill>
                <a:srgbClr val="00B0F0"/>
              </a:solidFill>
              <a:ln w="9525">
                <a:solidFill>
                  <a:schemeClr val="tx1"/>
                </a:solidFill>
              </a:ln>
              <a:effectLst/>
            </c:spPr>
          </c:marker>
          <c:cat>
            <c:strRef>
              <c:f>'Jan 2025 Data Edina'!$X$16:$X$18</c:f>
              <c:strCache>
                <c:ptCount val="3"/>
                <c:pt idx="0">
                  <c:v>November</c:v>
                </c:pt>
                <c:pt idx="1">
                  <c:v>December</c:v>
                </c:pt>
                <c:pt idx="2">
                  <c:v>January</c:v>
                </c:pt>
              </c:strCache>
            </c:strRef>
          </c:cat>
          <c:val>
            <c:numRef>
              <c:f>'Jan 2025 Data Edina'!$Z$16:$Z$18</c:f>
              <c:numCache>
                <c:formatCode>0.0</c:formatCode>
                <c:ptCount val="3"/>
                <c:pt idx="0">
                  <c:v>6.9089980158730162</c:v>
                </c:pt>
                <c:pt idx="1">
                  <c:v>6.531023391812866</c:v>
                </c:pt>
                <c:pt idx="2">
                  <c:v>4.0711538461538463</c:v>
                </c:pt>
              </c:numCache>
            </c:numRef>
          </c:val>
          <c:smooth val="0"/>
          <c:extLst>
            <c:ext xmlns:c16="http://schemas.microsoft.com/office/drawing/2014/chart" uri="{C3380CC4-5D6E-409C-BE32-E72D297353CC}">
              <c16:uniqueId val="{00000001-2192-437C-BAB9-EC547A7BD486}"/>
            </c:ext>
          </c:extLst>
        </c:ser>
        <c:ser>
          <c:idx val="2"/>
          <c:order val="2"/>
          <c:tx>
            <c:strRef>
              <c:f>'Jan 2025 Data Edina'!$AA$15</c:f>
              <c:strCache>
                <c:ptCount val="1"/>
                <c:pt idx="0">
                  <c:v>N Ireland</c:v>
                </c:pt>
              </c:strCache>
            </c:strRef>
          </c:tx>
          <c:spPr>
            <a:ln w="63500" cap="rnd">
              <a:solidFill>
                <a:srgbClr val="FFC000"/>
              </a:solidFill>
              <a:round/>
            </a:ln>
            <a:effectLst/>
          </c:spPr>
          <c:marker>
            <c:symbol val="square"/>
            <c:size val="16"/>
            <c:spPr>
              <a:solidFill>
                <a:srgbClr val="FFC000"/>
              </a:solidFill>
              <a:ln w="9525">
                <a:solidFill>
                  <a:schemeClr val="tx1"/>
                </a:solidFill>
              </a:ln>
              <a:effectLst/>
            </c:spPr>
          </c:marker>
          <c:cat>
            <c:strRef>
              <c:f>'Jan 2025 Data Edina'!$X$16:$X$18</c:f>
              <c:strCache>
                <c:ptCount val="3"/>
                <c:pt idx="0">
                  <c:v>November</c:v>
                </c:pt>
                <c:pt idx="1">
                  <c:v>December</c:v>
                </c:pt>
                <c:pt idx="2">
                  <c:v>January</c:v>
                </c:pt>
              </c:strCache>
            </c:strRef>
          </c:cat>
          <c:val>
            <c:numRef>
              <c:f>'Jan 2025 Data Edina'!$AA$16:$AA$18</c:f>
              <c:numCache>
                <c:formatCode>0.0</c:formatCode>
                <c:ptCount val="3"/>
                <c:pt idx="0">
                  <c:v>8.3588591042824447</c:v>
                </c:pt>
                <c:pt idx="1">
                  <c:v>6.3003418803418798</c:v>
                </c:pt>
                <c:pt idx="2">
                  <c:v>6.5354761904761904</c:v>
                </c:pt>
              </c:numCache>
            </c:numRef>
          </c:val>
          <c:smooth val="0"/>
          <c:extLst>
            <c:ext xmlns:c16="http://schemas.microsoft.com/office/drawing/2014/chart" uri="{C3380CC4-5D6E-409C-BE32-E72D297353CC}">
              <c16:uniqueId val="{00000002-2192-437C-BAB9-EC547A7BD486}"/>
            </c:ext>
          </c:extLst>
        </c:ser>
        <c:ser>
          <c:idx val="3"/>
          <c:order val="3"/>
          <c:tx>
            <c:strRef>
              <c:f>'Jan 2025 Data Edina'!$AB$15</c:f>
              <c:strCache>
                <c:ptCount val="1"/>
                <c:pt idx="0">
                  <c:v>Wales</c:v>
                </c:pt>
              </c:strCache>
            </c:strRef>
          </c:tx>
          <c:spPr>
            <a:ln w="63500" cap="rnd">
              <a:solidFill>
                <a:srgbClr val="92D050"/>
              </a:solidFill>
              <a:round/>
            </a:ln>
            <a:effectLst/>
          </c:spPr>
          <c:marker>
            <c:symbol val="x"/>
            <c:size val="20"/>
            <c:spPr>
              <a:noFill/>
              <a:ln w="63500">
                <a:solidFill>
                  <a:srgbClr val="92D050"/>
                </a:solidFill>
              </a:ln>
              <a:effectLst/>
            </c:spPr>
          </c:marker>
          <c:cat>
            <c:strRef>
              <c:f>'Jan 2025 Data Edina'!$X$16:$X$18</c:f>
              <c:strCache>
                <c:ptCount val="3"/>
                <c:pt idx="0">
                  <c:v>November</c:v>
                </c:pt>
                <c:pt idx="1">
                  <c:v>December</c:v>
                </c:pt>
                <c:pt idx="2">
                  <c:v>January</c:v>
                </c:pt>
              </c:strCache>
            </c:strRef>
          </c:cat>
          <c:val>
            <c:numRef>
              <c:f>'Jan 2025 Data Edina'!$AB$16:$AB$18</c:f>
              <c:numCache>
                <c:formatCode>0.0</c:formatCode>
                <c:ptCount val="3"/>
                <c:pt idx="0">
                  <c:v>8.654445585002696</c:v>
                </c:pt>
                <c:pt idx="1">
                  <c:v>7.7301037851037835</c:v>
                </c:pt>
                <c:pt idx="2">
                  <c:v>5.5472355336628798</c:v>
                </c:pt>
              </c:numCache>
            </c:numRef>
          </c:val>
          <c:smooth val="0"/>
          <c:extLst>
            <c:ext xmlns:c16="http://schemas.microsoft.com/office/drawing/2014/chart" uri="{C3380CC4-5D6E-409C-BE32-E72D297353CC}">
              <c16:uniqueId val="{00000003-2192-437C-BAB9-EC547A7BD486}"/>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sz="2000"/>
            </a:pPr>
            <a:endParaRPr lang="en-US"/>
          </a:p>
        </c:txPr>
        <c:crossAx val="2128680544"/>
        <c:crosses val="autoZero"/>
        <c:auto val="1"/>
        <c:lblAlgn val="ctr"/>
        <c:lblOffset val="100"/>
        <c:noMultiLvlLbl val="0"/>
      </c:catAx>
      <c:valAx>
        <c:axId val="2128680544"/>
        <c:scaling>
          <c:orientation val="minMax"/>
          <c:max val="12"/>
          <c:min val="4"/>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2800"/>
                </a:pPr>
                <a:r>
                  <a:rPr lang="en-US" sz="2800" dirty="0"/>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sz="2000"/>
            </a:pPr>
            <a:endParaRPr lang="en-US"/>
          </a:p>
        </c:txPr>
        <c:crossAx val="2128683872"/>
        <c:crosses val="autoZero"/>
        <c:crossBetween val="midCat"/>
      </c:valAx>
    </c:plotArea>
    <c:legend>
      <c:legendPos val="b"/>
      <c:overlay val="0"/>
      <c:spPr>
        <a:noFill/>
        <a:ln>
          <a:noFill/>
        </a:ln>
        <a:effectLst/>
      </c:spPr>
      <c:txPr>
        <a:bodyPr rot="0" vert="horz"/>
        <a:lstStyle/>
        <a:p>
          <a:pPr>
            <a:defRPr sz="2800"/>
          </a:pPr>
          <a:endParaRPr lang="en-US"/>
        </a:p>
      </c:txPr>
    </c:legend>
    <c:plotVisOnly val="1"/>
    <c:dispBlanksAs val="gap"/>
    <c:showDLblsOverMax val="0"/>
    <c:extLst/>
  </c:chart>
  <c:txPr>
    <a:bodyPr/>
    <a:lstStyle/>
    <a:p>
      <a:pPr>
        <a:defRPr sz="12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November</a:t>
            </a:r>
          </a:p>
        </c:rich>
      </c:tx>
      <c:overlay val="0"/>
      <c:spPr>
        <a:noFill/>
        <a:ln>
          <a:noFill/>
        </a:ln>
        <a:effectLst/>
      </c:spPr>
    </c:title>
    <c:autoTitleDeleted val="0"/>
    <c:plotArea>
      <c:layout/>
      <c:barChart>
        <c:barDir val="col"/>
        <c:grouping val="clustered"/>
        <c:varyColors val="0"/>
        <c:ser>
          <c:idx val="0"/>
          <c:order val="0"/>
          <c:tx>
            <c:strRef>
              <c:f>'Jan 2025 Data Edina'!$X$40</c:f>
              <c:strCache>
                <c:ptCount val="1"/>
                <c:pt idx="0">
                  <c:v>November</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B122-4716-A72A-E86E12B09A59}"/>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B122-4716-A72A-E86E12B09A59}"/>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B122-4716-A72A-E86E12B09A59}"/>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B122-4716-A72A-E86E12B09A59}"/>
              </c:ext>
            </c:extLst>
          </c:dPt>
          <c:cat>
            <c:strRef>
              <c:f>'Jan 2025 Data Edina'!$Y$39:$AB$39</c:f>
              <c:strCache>
                <c:ptCount val="4"/>
                <c:pt idx="0">
                  <c:v>Scotland</c:v>
                </c:pt>
                <c:pt idx="1">
                  <c:v>England</c:v>
                </c:pt>
                <c:pt idx="2">
                  <c:v>N Ireland</c:v>
                </c:pt>
                <c:pt idx="3">
                  <c:v>Wales</c:v>
                </c:pt>
              </c:strCache>
            </c:strRef>
          </c:cat>
          <c:val>
            <c:numRef>
              <c:f>'Jan 2025 Data Edina'!$Y$40:$AB$40</c:f>
              <c:numCache>
                <c:formatCode>0</c:formatCode>
                <c:ptCount val="4"/>
                <c:pt idx="0">
                  <c:v>37.40822510822511</c:v>
                </c:pt>
                <c:pt idx="1">
                  <c:v>55.186206896551724</c:v>
                </c:pt>
                <c:pt idx="2">
                  <c:v>42.082161926555514</c:v>
                </c:pt>
                <c:pt idx="3">
                  <c:v>83.46572255756152</c:v>
                </c:pt>
              </c:numCache>
            </c:numRef>
          </c:val>
          <c:extLst>
            <c:ext xmlns:c16="http://schemas.microsoft.com/office/drawing/2014/chart" uri="{C3380CC4-5D6E-409C-BE32-E72D297353CC}">
              <c16:uniqueId val="{00000008-B122-4716-A72A-E86E12B09A59}"/>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24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December</a:t>
            </a:r>
          </a:p>
        </c:rich>
      </c:tx>
      <c:overlay val="0"/>
      <c:spPr>
        <a:noFill/>
        <a:ln>
          <a:noFill/>
        </a:ln>
        <a:effectLst/>
      </c:spPr>
    </c:title>
    <c:autoTitleDeleted val="0"/>
    <c:plotArea>
      <c:layout/>
      <c:barChart>
        <c:barDir val="col"/>
        <c:grouping val="clustered"/>
        <c:varyColors val="0"/>
        <c:ser>
          <c:idx val="0"/>
          <c:order val="0"/>
          <c:tx>
            <c:strRef>
              <c:f>'Jan 2025 Data Edina'!$X$41</c:f>
              <c:strCache>
                <c:ptCount val="1"/>
                <c:pt idx="0">
                  <c:v>December</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C13E-4EAB-A481-3245E13EFF0F}"/>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C13E-4EAB-A481-3245E13EFF0F}"/>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C13E-4EAB-A481-3245E13EFF0F}"/>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C13E-4EAB-A481-3245E13EFF0F}"/>
              </c:ext>
            </c:extLst>
          </c:dPt>
          <c:cat>
            <c:strRef>
              <c:f>'Jan 2025 Data Edina'!$Y$39:$AB$39</c:f>
              <c:strCache>
                <c:ptCount val="4"/>
                <c:pt idx="0">
                  <c:v>Scotland</c:v>
                </c:pt>
                <c:pt idx="1">
                  <c:v>England</c:v>
                </c:pt>
                <c:pt idx="2">
                  <c:v>N Ireland</c:v>
                </c:pt>
                <c:pt idx="3">
                  <c:v>Wales</c:v>
                </c:pt>
              </c:strCache>
            </c:strRef>
          </c:cat>
          <c:val>
            <c:numRef>
              <c:f>'Jan 2025 Data Edina'!$Y$41:$AB$41</c:f>
              <c:numCache>
                <c:formatCode>0</c:formatCode>
                <c:ptCount val="4"/>
                <c:pt idx="0">
                  <c:v>55.886274509803926</c:v>
                </c:pt>
                <c:pt idx="1">
                  <c:v>62.244019138755974</c:v>
                </c:pt>
                <c:pt idx="2">
                  <c:v>52.719658119658121</c:v>
                </c:pt>
                <c:pt idx="3">
                  <c:v>96.423626373626362</c:v>
                </c:pt>
              </c:numCache>
            </c:numRef>
          </c:val>
          <c:extLst>
            <c:ext xmlns:c16="http://schemas.microsoft.com/office/drawing/2014/chart" uri="{C3380CC4-5D6E-409C-BE32-E72D297353CC}">
              <c16:uniqueId val="{00000008-C13E-4EAB-A481-3245E13EFF0F}"/>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24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December</a:t>
            </a:r>
          </a:p>
        </c:rich>
      </c:tx>
      <c:overlay val="0"/>
      <c:spPr>
        <a:noFill/>
        <a:ln>
          <a:noFill/>
        </a:ln>
        <a:effectLst/>
      </c:spPr>
    </c:title>
    <c:autoTitleDeleted val="0"/>
    <c:plotArea>
      <c:layout/>
      <c:barChart>
        <c:barDir val="col"/>
        <c:grouping val="clustered"/>
        <c:varyColors val="0"/>
        <c:ser>
          <c:idx val="0"/>
          <c:order val="0"/>
          <c:tx>
            <c:strRef>
              <c:f>'Jan 2025 Data Edina'!$X$41</c:f>
              <c:strCache>
                <c:ptCount val="1"/>
                <c:pt idx="0">
                  <c:v>December</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C212-41B0-B66A-3C9D084176B0}"/>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C212-41B0-B66A-3C9D084176B0}"/>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C212-41B0-B66A-3C9D084176B0}"/>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C212-41B0-B66A-3C9D084176B0}"/>
              </c:ext>
            </c:extLst>
          </c:dPt>
          <c:cat>
            <c:strRef>
              <c:f>'Jan 2025 Data Edina'!$Y$39:$AB$39</c:f>
              <c:strCache>
                <c:ptCount val="4"/>
                <c:pt idx="0">
                  <c:v>Scotland</c:v>
                </c:pt>
                <c:pt idx="1">
                  <c:v>England</c:v>
                </c:pt>
                <c:pt idx="2">
                  <c:v>N Ireland</c:v>
                </c:pt>
                <c:pt idx="3">
                  <c:v>Wales</c:v>
                </c:pt>
              </c:strCache>
            </c:strRef>
          </c:cat>
          <c:val>
            <c:numRef>
              <c:f>'Jan 2025 Data Edina'!$Y$41:$AB$41</c:f>
              <c:numCache>
                <c:formatCode>0</c:formatCode>
                <c:ptCount val="4"/>
                <c:pt idx="0">
                  <c:v>55.886274509803926</c:v>
                </c:pt>
                <c:pt idx="1">
                  <c:v>62.244019138755974</c:v>
                </c:pt>
                <c:pt idx="2">
                  <c:v>52.719658119658121</c:v>
                </c:pt>
                <c:pt idx="3">
                  <c:v>96.423626373626362</c:v>
                </c:pt>
              </c:numCache>
            </c:numRef>
          </c:val>
          <c:extLst>
            <c:ext xmlns:c16="http://schemas.microsoft.com/office/drawing/2014/chart" uri="{C3380CC4-5D6E-409C-BE32-E72D297353CC}">
              <c16:uniqueId val="{00000008-C212-41B0-B66A-3C9D084176B0}"/>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2400">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January</a:t>
            </a:r>
          </a:p>
        </c:rich>
      </c:tx>
      <c:overlay val="0"/>
      <c:spPr>
        <a:noFill/>
        <a:ln>
          <a:noFill/>
        </a:ln>
        <a:effectLst/>
      </c:spPr>
    </c:title>
    <c:autoTitleDeleted val="0"/>
    <c:plotArea>
      <c:layout/>
      <c:barChart>
        <c:barDir val="col"/>
        <c:grouping val="clustered"/>
        <c:varyColors val="0"/>
        <c:ser>
          <c:idx val="0"/>
          <c:order val="0"/>
          <c:tx>
            <c:strRef>
              <c:f>'Jan 2025 Data Edina'!$X$42</c:f>
              <c:strCache>
                <c:ptCount val="1"/>
                <c:pt idx="0">
                  <c:v>January</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C45B-43CB-8259-5342CA63846B}"/>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C45B-43CB-8259-5342CA63846B}"/>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C45B-43CB-8259-5342CA63846B}"/>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C45B-43CB-8259-5342CA63846B}"/>
              </c:ext>
            </c:extLst>
          </c:dPt>
          <c:cat>
            <c:strRef>
              <c:f>'Jan 2025 Data Edina'!$Y$39:$AB$39</c:f>
              <c:strCache>
                <c:ptCount val="4"/>
                <c:pt idx="0">
                  <c:v>Scotland</c:v>
                </c:pt>
                <c:pt idx="1">
                  <c:v>England</c:v>
                </c:pt>
                <c:pt idx="2">
                  <c:v>N Ireland</c:v>
                </c:pt>
                <c:pt idx="3">
                  <c:v>Wales</c:v>
                </c:pt>
              </c:strCache>
            </c:strRef>
          </c:cat>
          <c:val>
            <c:numRef>
              <c:f>'Jan 2025 Data Edina'!$Y$42:$AB$42</c:f>
              <c:numCache>
                <c:formatCode>0</c:formatCode>
                <c:ptCount val="4"/>
                <c:pt idx="0">
                  <c:v>43.833333333333329</c:v>
                </c:pt>
                <c:pt idx="1">
                  <c:v>88.024038461538453</c:v>
                </c:pt>
                <c:pt idx="2">
                  <c:v>51.476190476190474</c:v>
                </c:pt>
                <c:pt idx="3">
                  <c:v>115.36444371799064</c:v>
                </c:pt>
              </c:numCache>
            </c:numRef>
          </c:val>
          <c:extLst>
            <c:ext xmlns:c16="http://schemas.microsoft.com/office/drawing/2014/chart" uri="{C3380CC4-5D6E-409C-BE32-E72D297353CC}">
              <c16:uniqueId val="{00000008-C45B-43CB-8259-5342CA63846B}"/>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2400">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January</a:t>
            </a:r>
          </a:p>
        </c:rich>
      </c:tx>
      <c:overlay val="0"/>
      <c:spPr>
        <a:noFill/>
        <a:ln>
          <a:noFill/>
        </a:ln>
        <a:effectLst/>
      </c:spPr>
    </c:title>
    <c:autoTitleDeleted val="0"/>
    <c:plotArea>
      <c:layout/>
      <c:barChart>
        <c:barDir val="col"/>
        <c:grouping val="clustered"/>
        <c:varyColors val="0"/>
        <c:ser>
          <c:idx val="0"/>
          <c:order val="0"/>
          <c:tx>
            <c:strRef>
              <c:f>'Jan 2025 Data Edina'!$X$42</c:f>
              <c:strCache>
                <c:ptCount val="1"/>
                <c:pt idx="0">
                  <c:v>January</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A70D-4F81-84D5-A28F3A5F692B}"/>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A70D-4F81-84D5-A28F3A5F692B}"/>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A70D-4F81-84D5-A28F3A5F692B}"/>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A70D-4F81-84D5-A28F3A5F692B}"/>
              </c:ext>
            </c:extLst>
          </c:dPt>
          <c:cat>
            <c:strRef>
              <c:f>'Jan 2025 Data Edina'!$Y$39:$AB$39</c:f>
              <c:strCache>
                <c:ptCount val="4"/>
                <c:pt idx="0">
                  <c:v>Scotland</c:v>
                </c:pt>
                <c:pt idx="1">
                  <c:v>England</c:v>
                </c:pt>
                <c:pt idx="2">
                  <c:v>N Ireland</c:v>
                </c:pt>
                <c:pt idx="3">
                  <c:v>Wales</c:v>
                </c:pt>
              </c:strCache>
            </c:strRef>
          </c:cat>
          <c:val>
            <c:numRef>
              <c:f>'Jan 2025 Data Edina'!$Y$42:$AB$42</c:f>
              <c:numCache>
                <c:formatCode>0</c:formatCode>
                <c:ptCount val="4"/>
                <c:pt idx="0">
                  <c:v>43.833333333333329</c:v>
                </c:pt>
                <c:pt idx="1">
                  <c:v>88.024038461538453</c:v>
                </c:pt>
                <c:pt idx="2">
                  <c:v>51.476190476190474</c:v>
                </c:pt>
                <c:pt idx="3">
                  <c:v>115.36444371799064</c:v>
                </c:pt>
              </c:numCache>
            </c:numRef>
          </c:val>
          <c:extLst>
            <c:ext xmlns:c16="http://schemas.microsoft.com/office/drawing/2014/chart" uri="{C3380CC4-5D6E-409C-BE32-E72D297353CC}">
              <c16:uniqueId val="{00000008-A70D-4F81-84D5-A28F3A5F692B}"/>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2400">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'Jan 2025 Data Edina'!$Y$15</c:f>
              <c:strCache>
                <c:ptCount val="1"/>
                <c:pt idx="0">
                  <c:v>Scotland</c:v>
                </c:pt>
              </c:strCache>
            </c:strRef>
          </c:tx>
          <c:spPr>
            <a:ln w="63500" cap="rnd">
              <a:solidFill>
                <a:srgbClr val="FF0000"/>
              </a:solidFill>
              <a:round/>
            </a:ln>
            <a:effectLst/>
          </c:spPr>
          <c:marker>
            <c:symbol val="circle"/>
            <c:size val="18"/>
            <c:spPr>
              <a:solidFill>
                <a:srgbClr val="FF0000"/>
              </a:solidFill>
              <a:ln w="9525">
                <a:solidFill>
                  <a:schemeClr val="tx1">
                    <a:alpha val="95000"/>
                  </a:schemeClr>
                </a:solidFill>
              </a:ln>
              <a:effectLst/>
            </c:spPr>
          </c:marker>
          <c:cat>
            <c:strRef>
              <c:f>'Jan 2025 Data Edina'!$X$16:$X$18</c:f>
              <c:strCache>
                <c:ptCount val="3"/>
                <c:pt idx="0">
                  <c:v>November</c:v>
                </c:pt>
                <c:pt idx="1">
                  <c:v>December</c:v>
                </c:pt>
                <c:pt idx="2">
                  <c:v>January</c:v>
                </c:pt>
              </c:strCache>
            </c:strRef>
          </c:cat>
          <c:val>
            <c:numRef>
              <c:f>'Jan 2025 Data Edina'!$Y$16:$Y$18</c:f>
              <c:numCache>
                <c:formatCode>0.0</c:formatCode>
                <c:ptCount val="3"/>
                <c:pt idx="0">
                  <c:v>6.997154581529581</c:v>
                </c:pt>
                <c:pt idx="1">
                  <c:v>5.4930065359477132</c:v>
                </c:pt>
                <c:pt idx="2">
                  <c:v>5.1317708333333334</c:v>
                </c:pt>
              </c:numCache>
            </c:numRef>
          </c:val>
          <c:smooth val="0"/>
          <c:extLst>
            <c:ext xmlns:c16="http://schemas.microsoft.com/office/drawing/2014/chart" uri="{C3380CC4-5D6E-409C-BE32-E72D297353CC}">
              <c16:uniqueId val="{00000000-E43E-47F8-99E0-44FA0240592C}"/>
            </c:ext>
          </c:extLst>
        </c:ser>
        <c:ser>
          <c:idx val="1"/>
          <c:order val="1"/>
          <c:tx>
            <c:strRef>
              <c:f>'Jan 2025 Data Edina'!$Z$15</c:f>
              <c:strCache>
                <c:ptCount val="1"/>
                <c:pt idx="0">
                  <c:v>England</c:v>
                </c:pt>
              </c:strCache>
            </c:strRef>
          </c:tx>
          <c:spPr>
            <a:ln w="63500" cap="rnd">
              <a:solidFill>
                <a:srgbClr val="00B0F0"/>
              </a:solidFill>
              <a:round/>
            </a:ln>
            <a:effectLst/>
          </c:spPr>
          <c:marker>
            <c:symbol val="diamond"/>
            <c:size val="20"/>
            <c:spPr>
              <a:solidFill>
                <a:srgbClr val="00B0F0"/>
              </a:solidFill>
              <a:ln w="9525">
                <a:solidFill>
                  <a:schemeClr val="tx1"/>
                </a:solidFill>
              </a:ln>
              <a:effectLst/>
            </c:spPr>
          </c:marker>
          <c:cat>
            <c:strRef>
              <c:f>'Jan 2025 Data Edina'!$X$16:$X$18</c:f>
              <c:strCache>
                <c:ptCount val="3"/>
                <c:pt idx="0">
                  <c:v>November</c:v>
                </c:pt>
                <c:pt idx="1">
                  <c:v>December</c:v>
                </c:pt>
                <c:pt idx="2">
                  <c:v>January</c:v>
                </c:pt>
              </c:strCache>
            </c:strRef>
          </c:cat>
          <c:val>
            <c:numRef>
              <c:f>'Jan 2025 Data Edina'!$Z$16:$Z$18</c:f>
              <c:numCache>
                <c:formatCode>0.0</c:formatCode>
                <c:ptCount val="3"/>
                <c:pt idx="0">
                  <c:v>6.9089980158730162</c:v>
                </c:pt>
                <c:pt idx="1">
                  <c:v>6.531023391812866</c:v>
                </c:pt>
                <c:pt idx="2">
                  <c:v>4.0711538461538463</c:v>
                </c:pt>
              </c:numCache>
            </c:numRef>
          </c:val>
          <c:smooth val="0"/>
          <c:extLst>
            <c:ext xmlns:c16="http://schemas.microsoft.com/office/drawing/2014/chart" uri="{C3380CC4-5D6E-409C-BE32-E72D297353CC}">
              <c16:uniqueId val="{00000001-E43E-47F8-99E0-44FA0240592C}"/>
            </c:ext>
          </c:extLst>
        </c:ser>
        <c:ser>
          <c:idx val="2"/>
          <c:order val="2"/>
          <c:tx>
            <c:strRef>
              <c:f>'Jan 2025 Data Edina'!$AA$15</c:f>
              <c:strCache>
                <c:ptCount val="1"/>
                <c:pt idx="0">
                  <c:v>N Ireland</c:v>
                </c:pt>
              </c:strCache>
            </c:strRef>
          </c:tx>
          <c:spPr>
            <a:ln w="63500" cap="rnd">
              <a:solidFill>
                <a:srgbClr val="FFC000"/>
              </a:solidFill>
              <a:round/>
            </a:ln>
            <a:effectLst/>
          </c:spPr>
          <c:marker>
            <c:symbol val="square"/>
            <c:size val="16"/>
            <c:spPr>
              <a:solidFill>
                <a:srgbClr val="FFC000"/>
              </a:solidFill>
              <a:ln w="9525">
                <a:solidFill>
                  <a:schemeClr val="tx1"/>
                </a:solidFill>
              </a:ln>
              <a:effectLst/>
            </c:spPr>
          </c:marker>
          <c:cat>
            <c:strRef>
              <c:f>'Jan 2025 Data Edina'!$X$16:$X$18</c:f>
              <c:strCache>
                <c:ptCount val="3"/>
                <c:pt idx="0">
                  <c:v>November</c:v>
                </c:pt>
                <c:pt idx="1">
                  <c:v>December</c:v>
                </c:pt>
                <c:pt idx="2">
                  <c:v>January</c:v>
                </c:pt>
              </c:strCache>
            </c:strRef>
          </c:cat>
          <c:val>
            <c:numRef>
              <c:f>'Jan 2025 Data Edina'!$AA$16:$AA$18</c:f>
              <c:numCache>
                <c:formatCode>0.0</c:formatCode>
                <c:ptCount val="3"/>
                <c:pt idx="0">
                  <c:v>8.3588591042824447</c:v>
                </c:pt>
                <c:pt idx="1">
                  <c:v>6.3003418803418798</c:v>
                </c:pt>
                <c:pt idx="2">
                  <c:v>6.5354761904761904</c:v>
                </c:pt>
              </c:numCache>
            </c:numRef>
          </c:val>
          <c:smooth val="0"/>
          <c:extLst>
            <c:ext xmlns:c16="http://schemas.microsoft.com/office/drawing/2014/chart" uri="{C3380CC4-5D6E-409C-BE32-E72D297353CC}">
              <c16:uniqueId val="{00000002-E43E-47F8-99E0-44FA0240592C}"/>
            </c:ext>
          </c:extLst>
        </c:ser>
        <c:ser>
          <c:idx val="3"/>
          <c:order val="3"/>
          <c:tx>
            <c:strRef>
              <c:f>'Jan 2025 Data Edina'!$AB$15</c:f>
              <c:strCache>
                <c:ptCount val="1"/>
                <c:pt idx="0">
                  <c:v>Wales</c:v>
                </c:pt>
              </c:strCache>
            </c:strRef>
          </c:tx>
          <c:spPr>
            <a:ln w="63500" cap="rnd">
              <a:solidFill>
                <a:srgbClr val="92D050"/>
              </a:solidFill>
              <a:round/>
            </a:ln>
            <a:effectLst/>
          </c:spPr>
          <c:marker>
            <c:symbol val="x"/>
            <c:size val="20"/>
            <c:spPr>
              <a:noFill/>
              <a:ln w="63500">
                <a:solidFill>
                  <a:srgbClr val="92D050"/>
                </a:solidFill>
              </a:ln>
              <a:effectLst/>
            </c:spPr>
          </c:marker>
          <c:cat>
            <c:strRef>
              <c:f>'Jan 2025 Data Edina'!$X$16:$X$18</c:f>
              <c:strCache>
                <c:ptCount val="3"/>
                <c:pt idx="0">
                  <c:v>November</c:v>
                </c:pt>
                <c:pt idx="1">
                  <c:v>December</c:v>
                </c:pt>
                <c:pt idx="2">
                  <c:v>January</c:v>
                </c:pt>
              </c:strCache>
            </c:strRef>
          </c:cat>
          <c:val>
            <c:numRef>
              <c:f>'Jan 2025 Data Edina'!$AB$16:$AB$18</c:f>
              <c:numCache>
                <c:formatCode>0.0</c:formatCode>
                <c:ptCount val="3"/>
                <c:pt idx="0">
                  <c:v>8.654445585002696</c:v>
                </c:pt>
                <c:pt idx="1">
                  <c:v>7.7301037851037835</c:v>
                </c:pt>
                <c:pt idx="2">
                  <c:v>5.5472355336628798</c:v>
                </c:pt>
              </c:numCache>
            </c:numRef>
          </c:val>
          <c:smooth val="0"/>
          <c:extLst>
            <c:ext xmlns:c16="http://schemas.microsoft.com/office/drawing/2014/chart" uri="{C3380CC4-5D6E-409C-BE32-E72D297353CC}">
              <c16:uniqueId val="{00000003-E43E-47F8-99E0-44FA0240592C}"/>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sz="2000"/>
            </a:pPr>
            <a:endParaRPr lang="en-US"/>
          </a:p>
        </c:txPr>
        <c:crossAx val="2128680544"/>
        <c:crosses val="autoZero"/>
        <c:auto val="1"/>
        <c:lblAlgn val="ctr"/>
        <c:lblOffset val="100"/>
        <c:noMultiLvlLbl val="0"/>
      </c:catAx>
      <c:valAx>
        <c:axId val="2128680544"/>
        <c:scaling>
          <c:orientation val="minMax"/>
          <c:max val="12"/>
          <c:min val="4"/>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2800"/>
                </a:pPr>
                <a:r>
                  <a:rPr lang="en-US" sz="2800"/>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sz="2000"/>
            </a:pPr>
            <a:endParaRPr lang="en-US"/>
          </a:p>
        </c:txPr>
        <c:crossAx val="2128683872"/>
        <c:crosses val="autoZero"/>
        <c:crossBetween val="midCat"/>
      </c:valAx>
    </c:plotArea>
    <c:legend>
      <c:legendPos val="b"/>
      <c:overlay val="0"/>
      <c:spPr>
        <a:noFill/>
        <a:ln>
          <a:noFill/>
        </a:ln>
        <a:effectLst/>
      </c:spPr>
      <c:txPr>
        <a:bodyPr rot="0" vert="horz"/>
        <a:lstStyle/>
        <a:p>
          <a:pPr>
            <a:defRPr sz="2800"/>
          </a:pPr>
          <a:endParaRPr lang="en-US"/>
        </a:p>
      </c:txPr>
    </c:legend>
    <c:plotVisOnly val="1"/>
    <c:dispBlanksAs val="gap"/>
    <c:showDLblsOverMax val="0"/>
    <c:extLst/>
  </c:chart>
  <c:txPr>
    <a:bodyPr/>
    <a:lstStyle/>
    <a:p>
      <a:pPr>
        <a:defRPr sz="1200">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'Jan 2025 Data Edina'!$Y$15</c:f>
              <c:strCache>
                <c:ptCount val="1"/>
                <c:pt idx="0">
                  <c:v>Scotland</c:v>
                </c:pt>
              </c:strCache>
            </c:strRef>
          </c:tx>
          <c:spPr>
            <a:ln w="63500" cap="rnd">
              <a:solidFill>
                <a:srgbClr val="FF0000"/>
              </a:solidFill>
              <a:round/>
            </a:ln>
            <a:effectLst/>
          </c:spPr>
          <c:marker>
            <c:symbol val="circle"/>
            <c:size val="18"/>
            <c:spPr>
              <a:solidFill>
                <a:srgbClr val="FF0000"/>
              </a:solidFill>
              <a:ln w="9525">
                <a:solidFill>
                  <a:schemeClr val="tx1">
                    <a:alpha val="95000"/>
                  </a:schemeClr>
                </a:solidFill>
              </a:ln>
              <a:effectLst/>
            </c:spPr>
          </c:marker>
          <c:cat>
            <c:strRef>
              <c:f>'Jan 2025 Data Edina'!$X$16:$X$18</c:f>
              <c:strCache>
                <c:ptCount val="3"/>
                <c:pt idx="0">
                  <c:v>November</c:v>
                </c:pt>
                <c:pt idx="1">
                  <c:v>December</c:v>
                </c:pt>
                <c:pt idx="2">
                  <c:v>January</c:v>
                </c:pt>
              </c:strCache>
            </c:strRef>
          </c:cat>
          <c:val>
            <c:numRef>
              <c:f>'Jan 2025 Data Edina'!$Y$16:$Y$18</c:f>
              <c:numCache>
                <c:formatCode>0.0</c:formatCode>
                <c:ptCount val="3"/>
                <c:pt idx="0">
                  <c:v>6.997154581529581</c:v>
                </c:pt>
                <c:pt idx="1">
                  <c:v>5.4930065359477132</c:v>
                </c:pt>
                <c:pt idx="2">
                  <c:v>5.1317708333333334</c:v>
                </c:pt>
              </c:numCache>
            </c:numRef>
          </c:val>
          <c:smooth val="0"/>
          <c:extLst>
            <c:ext xmlns:c16="http://schemas.microsoft.com/office/drawing/2014/chart" uri="{C3380CC4-5D6E-409C-BE32-E72D297353CC}">
              <c16:uniqueId val="{00000000-1235-42B8-8269-F7E5A874C5B6}"/>
            </c:ext>
          </c:extLst>
        </c:ser>
        <c:ser>
          <c:idx val="1"/>
          <c:order val="1"/>
          <c:tx>
            <c:strRef>
              <c:f>'Jan 2025 Data Edina'!$Z$15</c:f>
              <c:strCache>
                <c:ptCount val="1"/>
                <c:pt idx="0">
                  <c:v>England</c:v>
                </c:pt>
              </c:strCache>
            </c:strRef>
          </c:tx>
          <c:spPr>
            <a:ln w="63500" cap="rnd">
              <a:solidFill>
                <a:srgbClr val="00B0F0"/>
              </a:solidFill>
              <a:round/>
            </a:ln>
            <a:effectLst/>
          </c:spPr>
          <c:marker>
            <c:symbol val="diamond"/>
            <c:size val="20"/>
            <c:spPr>
              <a:solidFill>
                <a:srgbClr val="00B0F0"/>
              </a:solidFill>
              <a:ln w="9525">
                <a:solidFill>
                  <a:schemeClr val="tx1"/>
                </a:solidFill>
              </a:ln>
              <a:effectLst/>
            </c:spPr>
          </c:marker>
          <c:cat>
            <c:strRef>
              <c:f>'Jan 2025 Data Edina'!$X$16:$X$18</c:f>
              <c:strCache>
                <c:ptCount val="3"/>
                <c:pt idx="0">
                  <c:v>November</c:v>
                </c:pt>
                <c:pt idx="1">
                  <c:v>December</c:v>
                </c:pt>
                <c:pt idx="2">
                  <c:v>January</c:v>
                </c:pt>
              </c:strCache>
            </c:strRef>
          </c:cat>
          <c:val>
            <c:numRef>
              <c:f>'Jan 2025 Data Edina'!$Z$16:$Z$18</c:f>
              <c:numCache>
                <c:formatCode>0.0</c:formatCode>
                <c:ptCount val="3"/>
                <c:pt idx="0">
                  <c:v>6.9089980158730162</c:v>
                </c:pt>
                <c:pt idx="1">
                  <c:v>6.531023391812866</c:v>
                </c:pt>
                <c:pt idx="2">
                  <c:v>4.0711538461538463</c:v>
                </c:pt>
              </c:numCache>
            </c:numRef>
          </c:val>
          <c:smooth val="0"/>
          <c:extLst>
            <c:ext xmlns:c16="http://schemas.microsoft.com/office/drawing/2014/chart" uri="{C3380CC4-5D6E-409C-BE32-E72D297353CC}">
              <c16:uniqueId val="{00000001-1235-42B8-8269-F7E5A874C5B6}"/>
            </c:ext>
          </c:extLst>
        </c:ser>
        <c:ser>
          <c:idx val="2"/>
          <c:order val="2"/>
          <c:tx>
            <c:strRef>
              <c:f>'Jan 2025 Data Edina'!$AA$15</c:f>
              <c:strCache>
                <c:ptCount val="1"/>
                <c:pt idx="0">
                  <c:v>N Ireland</c:v>
                </c:pt>
              </c:strCache>
            </c:strRef>
          </c:tx>
          <c:spPr>
            <a:ln w="63500" cap="rnd">
              <a:solidFill>
                <a:srgbClr val="FFC000"/>
              </a:solidFill>
              <a:round/>
            </a:ln>
            <a:effectLst/>
          </c:spPr>
          <c:marker>
            <c:symbol val="square"/>
            <c:size val="16"/>
            <c:spPr>
              <a:solidFill>
                <a:srgbClr val="FFC000"/>
              </a:solidFill>
              <a:ln w="9525">
                <a:solidFill>
                  <a:schemeClr val="tx1"/>
                </a:solidFill>
              </a:ln>
              <a:effectLst/>
            </c:spPr>
          </c:marker>
          <c:cat>
            <c:strRef>
              <c:f>'Jan 2025 Data Edina'!$X$16:$X$18</c:f>
              <c:strCache>
                <c:ptCount val="3"/>
                <c:pt idx="0">
                  <c:v>November</c:v>
                </c:pt>
                <c:pt idx="1">
                  <c:v>December</c:v>
                </c:pt>
                <c:pt idx="2">
                  <c:v>January</c:v>
                </c:pt>
              </c:strCache>
            </c:strRef>
          </c:cat>
          <c:val>
            <c:numRef>
              <c:f>'Jan 2025 Data Edina'!$AA$16:$AA$18</c:f>
              <c:numCache>
                <c:formatCode>0.0</c:formatCode>
                <c:ptCount val="3"/>
                <c:pt idx="0">
                  <c:v>8.3588591042824447</c:v>
                </c:pt>
                <c:pt idx="1">
                  <c:v>6.3003418803418798</c:v>
                </c:pt>
                <c:pt idx="2">
                  <c:v>6.5354761904761904</c:v>
                </c:pt>
              </c:numCache>
            </c:numRef>
          </c:val>
          <c:smooth val="0"/>
          <c:extLst>
            <c:ext xmlns:c16="http://schemas.microsoft.com/office/drawing/2014/chart" uri="{C3380CC4-5D6E-409C-BE32-E72D297353CC}">
              <c16:uniqueId val="{00000002-1235-42B8-8269-F7E5A874C5B6}"/>
            </c:ext>
          </c:extLst>
        </c:ser>
        <c:ser>
          <c:idx val="3"/>
          <c:order val="3"/>
          <c:tx>
            <c:strRef>
              <c:f>'Jan 2025 Data Edina'!$AB$15</c:f>
              <c:strCache>
                <c:ptCount val="1"/>
                <c:pt idx="0">
                  <c:v>Wales</c:v>
                </c:pt>
              </c:strCache>
            </c:strRef>
          </c:tx>
          <c:spPr>
            <a:ln w="63500" cap="rnd">
              <a:solidFill>
                <a:srgbClr val="92D050"/>
              </a:solidFill>
              <a:round/>
            </a:ln>
            <a:effectLst/>
          </c:spPr>
          <c:marker>
            <c:symbol val="x"/>
            <c:size val="20"/>
            <c:spPr>
              <a:noFill/>
              <a:ln w="63500">
                <a:solidFill>
                  <a:srgbClr val="92D050"/>
                </a:solidFill>
              </a:ln>
              <a:effectLst/>
            </c:spPr>
          </c:marker>
          <c:cat>
            <c:strRef>
              <c:f>'Jan 2025 Data Edina'!$X$16:$X$18</c:f>
              <c:strCache>
                <c:ptCount val="3"/>
                <c:pt idx="0">
                  <c:v>November</c:v>
                </c:pt>
                <c:pt idx="1">
                  <c:v>December</c:v>
                </c:pt>
                <c:pt idx="2">
                  <c:v>January</c:v>
                </c:pt>
              </c:strCache>
            </c:strRef>
          </c:cat>
          <c:val>
            <c:numRef>
              <c:f>'Jan 2025 Data Edina'!$AB$16:$AB$18</c:f>
              <c:numCache>
                <c:formatCode>0.0</c:formatCode>
                <c:ptCount val="3"/>
                <c:pt idx="0">
                  <c:v>8.654445585002696</c:v>
                </c:pt>
                <c:pt idx="1">
                  <c:v>7.7301037851037835</c:v>
                </c:pt>
                <c:pt idx="2">
                  <c:v>5.5472355336628798</c:v>
                </c:pt>
              </c:numCache>
            </c:numRef>
          </c:val>
          <c:smooth val="0"/>
          <c:extLst>
            <c:ext xmlns:c16="http://schemas.microsoft.com/office/drawing/2014/chart" uri="{C3380CC4-5D6E-409C-BE32-E72D297353CC}">
              <c16:uniqueId val="{00000003-1235-42B8-8269-F7E5A874C5B6}"/>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sz="2000"/>
            </a:pPr>
            <a:endParaRPr lang="en-US"/>
          </a:p>
        </c:txPr>
        <c:crossAx val="2128680544"/>
        <c:crosses val="autoZero"/>
        <c:auto val="1"/>
        <c:lblAlgn val="ctr"/>
        <c:lblOffset val="100"/>
        <c:noMultiLvlLbl val="0"/>
      </c:catAx>
      <c:valAx>
        <c:axId val="2128680544"/>
        <c:scaling>
          <c:orientation val="minMax"/>
          <c:max val="12"/>
          <c:min val="4"/>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2800"/>
                </a:pPr>
                <a:r>
                  <a:rPr lang="en-US" sz="2800" dirty="0"/>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sz="2000"/>
            </a:pPr>
            <a:endParaRPr lang="en-US"/>
          </a:p>
        </c:txPr>
        <c:crossAx val="2128683872"/>
        <c:crosses val="autoZero"/>
        <c:crossBetween val="midCat"/>
      </c:valAx>
    </c:plotArea>
    <c:legend>
      <c:legendPos val="b"/>
      <c:overlay val="0"/>
      <c:spPr>
        <a:noFill/>
        <a:ln>
          <a:noFill/>
        </a:ln>
        <a:effectLst/>
      </c:spPr>
      <c:txPr>
        <a:bodyPr rot="0" vert="horz"/>
        <a:lstStyle/>
        <a:p>
          <a:pPr>
            <a:defRPr sz="2800"/>
          </a:pPr>
          <a:endParaRPr lang="en-US"/>
        </a:p>
      </c:txPr>
    </c:legend>
    <c:plotVisOnly val="1"/>
    <c:dispBlanksAs val="gap"/>
    <c:showDLblsOverMax val="0"/>
    <c:extLst/>
  </c:chart>
  <c:txPr>
    <a:bodyPr/>
    <a:lstStyle/>
    <a:p>
      <a:pPr>
        <a:defRPr sz="1200">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'Jan 2025 Data Edina'!$Y$15</c:f>
              <c:strCache>
                <c:ptCount val="1"/>
                <c:pt idx="0">
                  <c:v>Scotland</c:v>
                </c:pt>
              </c:strCache>
            </c:strRef>
          </c:tx>
          <c:spPr>
            <a:ln w="63500" cap="rnd">
              <a:solidFill>
                <a:srgbClr val="FF0000"/>
              </a:solidFill>
              <a:round/>
            </a:ln>
            <a:effectLst/>
          </c:spPr>
          <c:marker>
            <c:symbol val="circle"/>
            <c:size val="18"/>
            <c:spPr>
              <a:solidFill>
                <a:srgbClr val="FF0000"/>
              </a:solidFill>
              <a:ln w="9525">
                <a:solidFill>
                  <a:schemeClr val="tx1">
                    <a:alpha val="95000"/>
                  </a:schemeClr>
                </a:solidFill>
              </a:ln>
              <a:effectLst/>
            </c:spPr>
          </c:marker>
          <c:cat>
            <c:strRef>
              <c:f>'Jan 2025 Data Edina'!$X$16:$X$18</c:f>
              <c:strCache>
                <c:ptCount val="3"/>
                <c:pt idx="0">
                  <c:v>November</c:v>
                </c:pt>
                <c:pt idx="1">
                  <c:v>December</c:v>
                </c:pt>
                <c:pt idx="2">
                  <c:v>January</c:v>
                </c:pt>
              </c:strCache>
            </c:strRef>
          </c:cat>
          <c:val>
            <c:numRef>
              <c:f>'Jan 2025 Data Edina'!$Y$16:$Y$18</c:f>
              <c:numCache>
                <c:formatCode>0.0</c:formatCode>
                <c:ptCount val="3"/>
                <c:pt idx="0">
                  <c:v>6.997154581529581</c:v>
                </c:pt>
                <c:pt idx="1">
                  <c:v>5.4930065359477132</c:v>
                </c:pt>
                <c:pt idx="2">
                  <c:v>5.1317708333333334</c:v>
                </c:pt>
              </c:numCache>
            </c:numRef>
          </c:val>
          <c:smooth val="0"/>
          <c:extLst>
            <c:ext xmlns:c16="http://schemas.microsoft.com/office/drawing/2014/chart" uri="{C3380CC4-5D6E-409C-BE32-E72D297353CC}">
              <c16:uniqueId val="{00000000-6953-4AC9-9FBB-196459E0B2C0}"/>
            </c:ext>
          </c:extLst>
        </c:ser>
        <c:ser>
          <c:idx val="1"/>
          <c:order val="1"/>
          <c:tx>
            <c:strRef>
              <c:f>'Jan 2025 Data Edina'!$Z$15</c:f>
              <c:strCache>
                <c:ptCount val="1"/>
                <c:pt idx="0">
                  <c:v>England</c:v>
                </c:pt>
              </c:strCache>
            </c:strRef>
          </c:tx>
          <c:spPr>
            <a:ln w="63500" cap="rnd">
              <a:solidFill>
                <a:srgbClr val="00B0F0"/>
              </a:solidFill>
              <a:round/>
            </a:ln>
            <a:effectLst/>
          </c:spPr>
          <c:marker>
            <c:symbol val="diamond"/>
            <c:size val="20"/>
            <c:spPr>
              <a:solidFill>
                <a:srgbClr val="00B0F0"/>
              </a:solidFill>
              <a:ln w="9525">
                <a:solidFill>
                  <a:schemeClr val="tx1"/>
                </a:solidFill>
              </a:ln>
              <a:effectLst/>
            </c:spPr>
          </c:marker>
          <c:cat>
            <c:strRef>
              <c:f>'Jan 2025 Data Edina'!$X$16:$X$18</c:f>
              <c:strCache>
                <c:ptCount val="3"/>
                <c:pt idx="0">
                  <c:v>November</c:v>
                </c:pt>
                <c:pt idx="1">
                  <c:v>December</c:v>
                </c:pt>
                <c:pt idx="2">
                  <c:v>January</c:v>
                </c:pt>
              </c:strCache>
            </c:strRef>
          </c:cat>
          <c:val>
            <c:numRef>
              <c:f>'Jan 2025 Data Edina'!$Z$16:$Z$18</c:f>
              <c:numCache>
                <c:formatCode>0.0</c:formatCode>
                <c:ptCount val="3"/>
                <c:pt idx="0">
                  <c:v>6.9089980158730162</c:v>
                </c:pt>
                <c:pt idx="1">
                  <c:v>6.531023391812866</c:v>
                </c:pt>
                <c:pt idx="2">
                  <c:v>4.0711538461538463</c:v>
                </c:pt>
              </c:numCache>
            </c:numRef>
          </c:val>
          <c:smooth val="0"/>
          <c:extLst>
            <c:ext xmlns:c16="http://schemas.microsoft.com/office/drawing/2014/chart" uri="{C3380CC4-5D6E-409C-BE32-E72D297353CC}">
              <c16:uniqueId val="{00000001-6953-4AC9-9FBB-196459E0B2C0}"/>
            </c:ext>
          </c:extLst>
        </c:ser>
        <c:ser>
          <c:idx val="2"/>
          <c:order val="2"/>
          <c:tx>
            <c:strRef>
              <c:f>'Jan 2025 Data Edina'!$AA$15</c:f>
              <c:strCache>
                <c:ptCount val="1"/>
                <c:pt idx="0">
                  <c:v>N Ireland</c:v>
                </c:pt>
              </c:strCache>
            </c:strRef>
          </c:tx>
          <c:spPr>
            <a:ln w="63500" cap="rnd">
              <a:solidFill>
                <a:srgbClr val="FFC000"/>
              </a:solidFill>
              <a:round/>
            </a:ln>
            <a:effectLst/>
          </c:spPr>
          <c:marker>
            <c:symbol val="square"/>
            <c:size val="16"/>
            <c:spPr>
              <a:solidFill>
                <a:srgbClr val="FFC000"/>
              </a:solidFill>
              <a:ln w="9525">
                <a:solidFill>
                  <a:schemeClr val="tx1"/>
                </a:solidFill>
              </a:ln>
              <a:effectLst/>
            </c:spPr>
          </c:marker>
          <c:cat>
            <c:strRef>
              <c:f>'Jan 2025 Data Edina'!$X$16:$X$18</c:f>
              <c:strCache>
                <c:ptCount val="3"/>
                <c:pt idx="0">
                  <c:v>November</c:v>
                </c:pt>
                <c:pt idx="1">
                  <c:v>December</c:v>
                </c:pt>
                <c:pt idx="2">
                  <c:v>January</c:v>
                </c:pt>
              </c:strCache>
            </c:strRef>
          </c:cat>
          <c:val>
            <c:numRef>
              <c:f>'Jan 2025 Data Edina'!$AA$16:$AA$18</c:f>
              <c:numCache>
                <c:formatCode>0.0</c:formatCode>
                <c:ptCount val="3"/>
                <c:pt idx="0">
                  <c:v>8.3588591042824447</c:v>
                </c:pt>
                <c:pt idx="1">
                  <c:v>6.3003418803418798</c:v>
                </c:pt>
                <c:pt idx="2">
                  <c:v>6.5354761904761904</c:v>
                </c:pt>
              </c:numCache>
            </c:numRef>
          </c:val>
          <c:smooth val="0"/>
          <c:extLst>
            <c:ext xmlns:c16="http://schemas.microsoft.com/office/drawing/2014/chart" uri="{C3380CC4-5D6E-409C-BE32-E72D297353CC}">
              <c16:uniqueId val="{00000002-6953-4AC9-9FBB-196459E0B2C0}"/>
            </c:ext>
          </c:extLst>
        </c:ser>
        <c:ser>
          <c:idx val="3"/>
          <c:order val="3"/>
          <c:tx>
            <c:strRef>
              <c:f>'Jan 2025 Data Edina'!$AB$15</c:f>
              <c:strCache>
                <c:ptCount val="1"/>
                <c:pt idx="0">
                  <c:v>Wales</c:v>
                </c:pt>
              </c:strCache>
            </c:strRef>
          </c:tx>
          <c:spPr>
            <a:ln w="63500" cap="rnd">
              <a:solidFill>
                <a:srgbClr val="92D050"/>
              </a:solidFill>
              <a:round/>
            </a:ln>
            <a:effectLst/>
          </c:spPr>
          <c:marker>
            <c:symbol val="x"/>
            <c:size val="20"/>
            <c:spPr>
              <a:noFill/>
              <a:ln w="63500">
                <a:solidFill>
                  <a:srgbClr val="92D050"/>
                </a:solidFill>
              </a:ln>
              <a:effectLst/>
            </c:spPr>
          </c:marker>
          <c:cat>
            <c:strRef>
              <c:f>'Jan 2025 Data Edina'!$X$16:$X$18</c:f>
              <c:strCache>
                <c:ptCount val="3"/>
                <c:pt idx="0">
                  <c:v>November</c:v>
                </c:pt>
                <c:pt idx="1">
                  <c:v>December</c:v>
                </c:pt>
                <c:pt idx="2">
                  <c:v>January</c:v>
                </c:pt>
              </c:strCache>
            </c:strRef>
          </c:cat>
          <c:val>
            <c:numRef>
              <c:f>'Jan 2025 Data Edina'!$AB$16:$AB$18</c:f>
              <c:numCache>
                <c:formatCode>0.0</c:formatCode>
                <c:ptCount val="3"/>
                <c:pt idx="0">
                  <c:v>8.654445585002696</c:v>
                </c:pt>
                <c:pt idx="1">
                  <c:v>7.7301037851037835</c:v>
                </c:pt>
                <c:pt idx="2">
                  <c:v>5.5472355336628798</c:v>
                </c:pt>
              </c:numCache>
            </c:numRef>
          </c:val>
          <c:smooth val="0"/>
          <c:extLst>
            <c:ext xmlns:c16="http://schemas.microsoft.com/office/drawing/2014/chart" uri="{C3380CC4-5D6E-409C-BE32-E72D297353CC}">
              <c16:uniqueId val="{00000003-6953-4AC9-9FBB-196459E0B2C0}"/>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sz="2000"/>
            </a:pPr>
            <a:endParaRPr lang="en-US"/>
          </a:p>
        </c:txPr>
        <c:crossAx val="2128680544"/>
        <c:crosses val="autoZero"/>
        <c:auto val="1"/>
        <c:lblAlgn val="ctr"/>
        <c:lblOffset val="100"/>
        <c:noMultiLvlLbl val="0"/>
      </c:catAx>
      <c:valAx>
        <c:axId val="2128680544"/>
        <c:scaling>
          <c:orientation val="minMax"/>
          <c:max val="12"/>
          <c:min val="4"/>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2800"/>
                </a:pPr>
                <a:r>
                  <a:rPr lang="en-US" sz="2800" dirty="0"/>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sz="2000"/>
            </a:pPr>
            <a:endParaRPr lang="en-US"/>
          </a:p>
        </c:txPr>
        <c:crossAx val="2128683872"/>
        <c:crosses val="autoZero"/>
        <c:crossBetween val="midCat"/>
      </c:valAx>
    </c:plotArea>
    <c:legend>
      <c:legendPos val="b"/>
      <c:overlay val="0"/>
      <c:spPr>
        <a:noFill/>
        <a:ln>
          <a:noFill/>
        </a:ln>
        <a:effectLst/>
      </c:spPr>
      <c:txPr>
        <a:bodyPr rot="0" vert="horz"/>
        <a:lstStyle/>
        <a:p>
          <a:pPr>
            <a:defRPr sz="2800"/>
          </a:pPr>
          <a:endParaRPr lang="en-US"/>
        </a:p>
      </c:txPr>
    </c:legend>
    <c:plotVisOnly val="1"/>
    <c:dispBlanksAs val="gap"/>
    <c:showDLblsOverMax val="0"/>
    <c:extLst/>
  </c:chart>
  <c:txPr>
    <a:bodyPr/>
    <a:lstStyle/>
    <a:p>
      <a:pPr>
        <a:defRPr sz="1200">
          <a:solidFill>
            <a:schemeClr val="tx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8A97F-21FE-47CF-A9C3-F317BEDDF67A}" type="datetimeFigureOut">
              <a:rPr lang="en-GB" smtClean="0"/>
              <a:t>10/02/2025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96236-4326-4A40-A776-8AE2C1EABD24}" type="slidenum">
              <a:rPr lang="en-GB" smtClean="0"/>
              <a:t>‹#›</a:t>
            </a:fld>
            <a:endParaRPr lang="en-GB"/>
          </a:p>
        </p:txBody>
      </p:sp>
    </p:spTree>
    <p:extLst>
      <p:ext uri="{BB962C8B-B14F-4D97-AF65-F5344CB8AC3E}">
        <p14:creationId xmlns:p14="http://schemas.microsoft.com/office/powerpoint/2010/main" val="2510656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D96236-4326-4A40-A776-8AE2C1EABD24}" type="slidenum">
              <a:rPr lang="en-GB" smtClean="0"/>
              <a:t>7</a:t>
            </a:fld>
            <a:endParaRPr lang="en-GB"/>
          </a:p>
        </p:txBody>
      </p:sp>
    </p:spTree>
    <p:extLst>
      <p:ext uri="{BB962C8B-B14F-4D97-AF65-F5344CB8AC3E}">
        <p14:creationId xmlns:p14="http://schemas.microsoft.com/office/powerpoint/2010/main" val="31839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96236-4326-4A40-A776-8AE2C1EABD24}" type="slidenum">
              <a:rPr lang="en-GB" smtClean="0"/>
              <a:t>19</a:t>
            </a:fld>
            <a:endParaRPr lang="en-GB"/>
          </a:p>
        </p:txBody>
      </p:sp>
    </p:spTree>
    <p:extLst>
      <p:ext uri="{BB962C8B-B14F-4D97-AF65-F5344CB8AC3E}">
        <p14:creationId xmlns:p14="http://schemas.microsoft.com/office/powerpoint/2010/main" val="187054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6D2D57-9740-45BF-A543-B61260A9D32D}"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85613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D2D57-9740-45BF-A543-B61260A9D32D}"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86771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D2D57-9740-45BF-A543-B61260A9D32D}"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100164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D2D57-9740-45BF-A543-B61260A9D32D}"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29983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6D2D57-9740-45BF-A543-B61260A9D32D}"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2003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6D2D57-9740-45BF-A543-B61260A9D32D}" type="datetimeFigureOut">
              <a:rPr lang="en-GB" smtClean="0"/>
              <a:t>10/02/2025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357942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6D2D57-9740-45BF-A543-B61260A9D32D}" type="datetimeFigureOut">
              <a:rPr lang="en-GB" smtClean="0"/>
              <a:t>10/02/2025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278869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6D2D57-9740-45BF-A543-B61260A9D32D}" type="datetimeFigureOut">
              <a:rPr lang="en-GB" smtClean="0"/>
              <a:t>10/02/2025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360197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D2D57-9740-45BF-A543-B61260A9D32D}" type="datetimeFigureOut">
              <a:rPr lang="en-GB" smtClean="0"/>
              <a:t>10/02/2025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273308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D2D57-9740-45BF-A543-B61260A9D32D}" type="datetimeFigureOut">
              <a:rPr lang="en-GB" smtClean="0"/>
              <a:t>10/02/2025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3936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D2D57-9740-45BF-A543-B61260A9D32D}" type="datetimeFigureOut">
              <a:rPr lang="en-GB" smtClean="0"/>
              <a:t>10/02/2025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21769-DEC8-42DE-8DF9-347E5071C469}" type="slidenum">
              <a:rPr lang="en-GB" smtClean="0"/>
              <a:t>‹#›</a:t>
            </a:fld>
            <a:endParaRPr lang="en-GB"/>
          </a:p>
        </p:txBody>
      </p:sp>
    </p:spTree>
    <p:extLst>
      <p:ext uri="{BB962C8B-B14F-4D97-AF65-F5344CB8AC3E}">
        <p14:creationId xmlns:p14="http://schemas.microsoft.com/office/powerpoint/2010/main" val="75215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D2D57-9740-45BF-A543-B61260A9D32D}" type="datetimeFigureOut">
              <a:rPr lang="en-GB" smtClean="0"/>
              <a:t>10/02/2025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21769-DEC8-42DE-8DF9-347E5071C469}" type="slidenum">
              <a:rPr lang="en-GB" smtClean="0"/>
              <a:t>‹#›</a:t>
            </a:fld>
            <a:endParaRPr lang="en-GB"/>
          </a:p>
        </p:txBody>
      </p:sp>
      <p:pic>
        <p:nvPicPr>
          <p:cNvPr id="7" name="Picture 2" descr="bordersingle1"/>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91988" y="-27384"/>
            <a:ext cx="236832" cy="6885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2" descr="bordersingle1"/>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8820472" y="-27384"/>
            <a:ext cx="236832" cy="6885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3190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metoffice.gov.uk/research/climate/maps-and-data/uk-temperature-rainfall-and-sunshine-time-seri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ow.metoffice.gov.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kahoot.it/challenge/008422399?challenge-id=712c72b2-b63c-4d6a-98bc-d9968754d81e_1739200457602"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museum.wales/learning/activity/488/Spring-Bulbs-for-Schools---Activities/?_ga=2.156266866.899458457.1614605405-378403824.1612800736"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s://museum.wales/learning/activity/708/Bulbcast-competition-/" TargetMode="External"/><Relationship Id="rId2" Type="http://schemas.openxmlformats.org/officeDocument/2006/relationships/slideLayout" Target="../slideLayouts/slideLayout2.xml"/><Relationship Id="rId1" Type="http://schemas.openxmlformats.org/officeDocument/2006/relationships/video" Target="https://www.youtube.com/embed/gEkptgwleU8?feature=oembed" TargetMode="External"/><Relationship Id="rId5" Type="http://schemas.openxmlformats.org/officeDocument/2006/relationships/image" Target="../media/image23.pn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hyperlink" Target="https://museum.wales/spring-bulbs/"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676833-ECD4-D0E8-D0C2-B32C26E9DF0C}"/>
              </a:ext>
            </a:extLst>
          </p:cNvPr>
          <p:cNvSpPr/>
          <p:nvPr/>
        </p:nvSpPr>
        <p:spPr>
          <a:xfrm>
            <a:off x="0" y="308529"/>
            <a:ext cx="9144000" cy="16083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0" y="1808217"/>
            <a:ext cx="9144000" cy="1916832"/>
          </a:xfrm>
        </p:spPr>
        <p:txBody>
          <a:bodyPr>
            <a:normAutofit/>
          </a:bodyPr>
          <a:lstStyle/>
          <a:p>
            <a:r>
              <a:rPr lang="en-GB" b="1" dirty="0">
                <a:solidFill>
                  <a:schemeClr val="bg1"/>
                </a:solidFill>
                <a:latin typeface="Bookman Old Style" panose="02050604050505020204" pitchFamily="18" charset="0"/>
              </a:rPr>
              <a:t>When will our </a:t>
            </a:r>
            <a:br>
              <a:rPr lang="en-GB" b="1" dirty="0">
                <a:solidFill>
                  <a:schemeClr val="bg1"/>
                </a:solidFill>
                <a:latin typeface="Bookman Old Style" panose="02050604050505020204" pitchFamily="18" charset="0"/>
              </a:rPr>
            </a:br>
            <a:r>
              <a:rPr lang="en-GB" b="1" dirty="0">
                <a:solidFill>
                  <a:schemeClr val="bg1"/>
                </a:solidFill>
                <a:latin typeface="Bookman Old Style" panose="02050604050505020204" pitchFamily="18" charset="0"/>
              </a:rPr>
              <a:t>daffodils flower?</a:t>
            </a:r>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9182" y="425684"/>
            <a:ext cx="3147734" cy="1373890"/>
          </a:xfrm>
          <a:prstGeom prst="rect">
            <a:avLst/>
          </a:prstGeom>
        </p:spPr>
      </p:pic>
      <p:pic>
        <p:nvPicPr>
          <p:cNvPr id="10" name="Picture 9" descr="A group of children posing for a photo&#10;&#10;Description automatically generated">
            <a:extLst>
              <a:ext uri="{FF2B5EF4-FFF2-40B4-BE49-F238E27FC236}">
                <a16:creationId xmlns:a16="http://schemas.microsoft.com/office/drawing/2014/main" id="{31C93043-41DA-B86C-8522-0E5386985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440" y="3969232"/>
            <a:ext cx="2621391" cy="1966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group of children standing in front of a building&#10;&#10;Description automatically generated">
            <a:extLst>
              <a:ext uri="{FF2B5EF4-FFF2-40B4-BE49-F238E27FC236}">
                <a16:creationId xmlns:a16="http://schemas.microsoft.com/office/drawing/2014/main" id="{539E8196-5FEC-BCB2-8568-D2312C49D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5766" y="3975671"/>
            <a:ext cx="2608666" cy="1956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group of children posing for a picture&#10;&#10;Description automatically generated">
            <a:extLst>
              <a:ext uri="{FF2B5EF4-FFF2-40B4-BE49-F238E27FC236}">
                <a16:creationId xmlns:a16="http://schemas.microsoft.com/office/drawing/2014/main" id="{C0F4711B-35F9-3721-706C-D2C740243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8367" y="3971887"/>
            <a:ext cx="2608667" cy="1956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black text on a white background&#10;&#10;AI-generated content may be incorrect.">
            <a:extLst>
              <a:ext uri="{FF2B5EF4-FFF2-40B4-BE49-F238E27FC236}">
                <a16:creationId xmlns:a16="http://schemas.microsoft.com/office/drawing/2014/main" id="{5672A65E-DA81-32A3-81AB-E3CFBFD8D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8112" y="616307"/>
            <a:ext cx="2882474" cy="1228517"/>
          </a:xfrm>
          <a:prstGeom prst="rect">
            <a:avLst/>
          </a:prstGeom>
        </p:spPr>
      </p:pic>
    </p:spTree>
    <p:extLst>
      <p:ext uri="{BB962C8B-B14F-4D97-AF65-F5344CB8AC3E}">
        <p14:creationId xmlns:p14="http://schemas.microsoft.com/office/powerpoint/2010/main" val="285766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3B1102-8733-0EAE-084D-5B0F786F9850}"/>
              </a:ext>
            </a:extLst>
          </p:cNvPr>
          <p:cNvSpPr/>
          <p:nvPr/>
        </p:nvSpPr>
        <p:spPr>
          <a:xfrm>
            <a:off x="10344" y="1484782"/>
            <a:ext cx="9144000" cy="381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hart 3">
            <a:extLst>
              <a:ext uri="{FF2B5EF4-FFF2-40B4-BE49-F238E27FC236}">
                <a16:creationId xmlns:a16="http://schemas.microsoft.com/office/drawing/2014/main" id="{400D94FD-3C0E-1117-87BA-B51DD390F779}"/>
              </a:ext>
            </a:extLst>
          </p:cNvPr>
          <p:cNvGraphicFramePr>
            <a:graphicFrameLocks/>
          </p:cNvGraphicFramePr>
          <p:nvPr>
            <p:extLst>
              <p:ext uri="{D42A27DB-BD31-4B8C-83A1-F6EECF244321}">
                <p14:modId xmlns:p14="http://schemas.microsoft.com/office/powerpoint/2010/main" val="4074914050"/>
              </p:ext>
            </p:extLst>
          </p:nvPr>
        </p:nvGraphicFramePr>
        <p:xfrm>
          <a:off x="611560" y="1498774"/>
          <a:ext cx="7920880" cy="3869578"/>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2" descr="Related image">
            <a:extLst>
              <a:ext uri="{FF2B5EF4-FFF2-40B4-BE49-F238E27FC236}">
                <a16:creationId xmlns:a16="http://schemas.microsoft.com/office/drawing/2014/main" id="{51498E69-B9A8-442E-839D-4C350849ECB7}"/>
              </a:ext>
            </a:extLst>
          </p:cNvPr>
          <p:cNvPicPr>
            <a:picLocks noChangeAspect="1" noChangeArrowheads="1" noCrop="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463806"/>
            <a:ext cx="8229600" cy="1394194"/>
          </a:xfrm>
        </p:spPr>
        <p:txBody>
          <a:bodyPr>
            <a:normAutofit fontScale="85000" lnSpcReduction="10000"/>
          </a:bodyPr>
          <a:lstStyle/>
          <a:p>
            <a:pPr marL="0" indent="0">
              <a:buNone/>
            </a:pPr>
            <a:r>
              <a:rPr lang="en-GB" dirty="0">
                <a:latin typeface="Book Antiqua" panose="02040602050305030304" pitchFamily="18" charset="0"/>
              </a:rPr>
              <a:t>1. Which country had the most rain in December?</a:t>
            </a:r>
          </a:p>
          <a:p>
            <a:pPr marL="0" indent="0">
              <a:buNone/>
            </a:pPr>
            <a:r>
              <a:rPr lang="en-GB" dirty="0">
                <a:latin typeface="Book Antiqua" panose="02040602050305030304" pitchFamily="18" charset="0"/>
              </a:rPr>
              <a:t>2. Do you think the school holiday could have an impact on the total amount of rain schools record?</a:t>
            </a:r>
            <a:endParaRPr lang="en-GB" dirty="0"/>
          </a:p>
        </p:txBody>
      </p:sp>
      <p:sp>
        <p:nvSpPr>
          <p:cNvPr id="5" name="Rectangle 4"/>
          <p:cNvSpPr/>
          <p:nvPr/>
        </p:nvSpPr>
        <p:spPr>
          <a:xfrm>
            <a:off x="3674358" y="2782833"/>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F0"/>
                </a:solidFill>
                <a:effectLst>
                  <a:outerShdw blurRad="76200" dist="50800" dir="5400000" algn="tl" rotWithShape="0">
                    <a:srgbClr val="000000">
                      <a:alpha val="65000"/>
                    </a:srgbClr>
                  </a:outerShdw>
                </a:effectLst>
              </a:rPr>
              <a:t>62</a:t>
            </a:r>
            <a:r>
              <a:rPr lang="en-US" sz="2800" b="1" cap="none" spc="50" dirty="0">
                <a:ln w="11430"/>
                <a:solidFill>
                  <a:srgbClr val="00B0F0"/>
                </a:solidFill>
                <a:effectLst>
                  <a:outerShdw blurRad="76200" dist="50800" dir="5400000" algn="tl" rotWithShape="0">
                    <a:srgbClr val="000000">
                      <a:alpha val="65000"/>
                    </a:srgbClr>
                  </a:outerShdw>
                </a:effectLst>
              </a:rPr>
              <a:t>mm</a:t>
            </a:r>
          </a:p>
        </p:txBody>
      </p:sp>
      <p:sp>
        <p:nvSpPr>
          <p:cNvPr id="6" name="Rectangle 5"/>
          <p:cNvSpPr/>
          <p:nvPr/>
        </p:nvSpPr>
        <p:spPr>
          <a:xfrm>
            <a:off x="2069820" y="2944224"/>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FF0000"/>
                </a:solidFill>
                <a:effectLst>
                  <a:outerShdw blurRad="76200" dist="50800" dir="5400000" algn="tl" rotWithShape="0">
                    <a:srgbClr val="000000">
                      <a:alpha val="65000"/>
                    </a:srgbClr>
                  </a:outerShdw>
                </a:effectLst>
              </a:rPr>
              <a:t>56</a:t>
            </a:r>
            <a:r>
              <a:rPr lang="en-US" sz="2800" b="1" cap="none" spc="50" dirty="0">
                <a:ln w="11430"/>
                <a:solidFill>
                  <a:srgbClr val="FF0000"/>
                </a:solidFill>
                <a:effectLst>
                  <a:outerShdw blurRad="76200" dist="50800" dir="5400000" algn="tl" rotWithShape="0">
                    <a:srgbClr val="000000">
                      <a:alpha val="65000"/>
                    </a:srgbClr>
                  </a:outerShdw>
                </a:effectLst>
              </a:rPr>
              <a:t>mm</a:t>
            </a:r>
          </a:p>
        </p:txBody>
      </p:sp>
      <p:sp>
        <p:nvSpPr>
          <p:cNvPr id="7" name="Rectangle 6"/>
          <p:cNvSpPr/>
          <p:nvPr/>
        </p:nvSpPr>
        <p:spPr>
          <a:xfrm>
            <a:off x="5328656" y="3033924"/>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solidFill>
                  <a:srgbClr val="FFC000"/>
                </a:solidFill>
                <a:effectLst>
                  <a:outerShdw blurRad="76200" dist="50800" dir="5400000" algn="tl" rotWithShape="0">
                    <a:srgbClr val="000000">
                      <a:alpha val="65000"/>
                    </a:srgbClr>
                  </a:outerShdw>
                </a:effectLst>
              </a:rPr>
              <a:t>53mm</a:t>
            </a:r>
          </a:p>
        </p:txBody>
      </p:sp>
      <p:sp>
        <p:nvSpPr>
          <p:cNvPr id="8" name="Rectangle 7"/>
          <p:cNvSpPr/>
          <p:nvPr/>
        </p:nvSpPr>
        <p:spPr>
          <a:xfrm>
            <a:off x="6938336" y="1923956"/>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50"/>
                </a:solidFill>
                <a:effectLst>
                  <a:outerShdw blurRad="76200" dist="50800" dir="5400000" algn="tl" rotWithShape="0">
                    <a:srgbClr val="000000">
                      <a:alpha val="65000"/>
                    </a:srgbClr>
                  </a:outerShdw>
                </a:effectLst>
              </a:rPr>
              <a:t>96</a:t>
            </a:r>
            <a:r>
              <a:rPr lang="en-US" sz="2800" b="1" cap="none" spc="50" dirty="0">
                <a:ln w="11430"/>
                <a:solidFill>
                  <a:srgbClr val="00B050"/>
                </a:solidFill>
                <a:effectLst>
                  <a:outerShdw blurRad="76200" dist="50800" dir="5400000" algn="tl" rotWithShape="0">
                    <a:srgbClr val="000000">
                      <a:alpha val="65000"/>
                    </a:srgbClr>
                  </a:outerShdw>
                </a:effectLst>
              </a:rPr>
              <a:t>mm</a:t>
            </a:r>
          </a:p>
        </p:txBody>
      </p:sp>
      <p:sp>
        <p:nvSpPr>
          <p:cNvPr id="9" name="TextBox 8"/>
          <p:cNvSpPr txBox="1"/>
          <p:nvPr/>
        </p:nvSpPr>
        <p:spPr>
          <a:xfrm>
            <a:off x="6438496" y="2505161"/>
            <a:ext cx="230425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Wales recorded </a:t>
            </a:r>
            <a:br>
              <a:rPr lang="en-GB" dirty="0"/>
            </a:br>
            <a:r>
              <a:rPr lang="en-GB" dirty="0"/>
              <a:t>the most rain in December!</a:t>
            </a:r>
          </a:p>
        </p:txBody>
      </p:sp>
    </p:spTree>
    <p:extLst>
      <p:ext uri="{BB962C8B-B14F-4D97-AF65-F5344CB8AC3E}">
        <p14:creationId xmlns:p14="http://schemas.microsoft.com/office/powerpoint/2010/main" val="153573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350578-4D2F-331D-4AEA-48884148ADCA}"/>
              </a:ext>
            </a:extLst>
          </p:cNvPr>
          <p:cNvSpPr/>
          <p:nvPr/>
        </p:nvSpPr>
        <p:spPr>
          <a:xfrm>
            <a:off x="10344" y="1484782"/>
            <a:ext cx="9144000" cy="381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Related image">
            <a:extLst>
              <a:ext uri="{FF2B5EF4-FFF2-40B4-BE49-F238E27FC236}">
                <a16:creationId xmlns:a16="http://schemas.microsoft.com/office/drawing/2014/main" id="{DC2FA207-AF70-42F4-9941-B8A6AA9AEE88}"/>
              </a:ext>
            </a:extLst>
          </p:cNvPr>
          <p:cNvPicPr>
            <a:picLocks noChangeAspect="1" noChangeArrowheads="1" noCrop="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412357"/>
            <a:ext cx="8229600" cy="1329011"/>
          </a:xfrm>
        </p:spPr>
        <p:txBody>
          <a:bodyPr>
            <a:normAutofit fontScale="92500" lnSpcReduction="10000"/>
          </a:bodyPr>
          <a:lstStyle/>
          <a:p>
            <a:pPr marL="0" indent="0">
              <a:buNone/>
            </a:pPr>
            <a:r>
              <a:rPr lang="en-GB" dirty="0">
                <a:latin typeface="Book Antiqua" panose="02040602050305030304" pitchFamily="18" charset="0"/>
              </a:rPr>
              <a:t>This bar chart shows the average amount of rain per school in </a:t>
            </a:r>
            <a:r>
              <a:rPr lang="en-GB" u="sng" dirty="0">
                <a:latin typeface="Book Antiqua" panose="02040602050305030304" pitchFamily="18" charset="0"/>
              </a:rPr>
              <a:t>January</a:t>
            </a:r>
            <a:r>
              <a:rPr lang="en-GB" dirty="0">
                <a:latin typeface="Book Antiqua" panose="02040602050305030304" pitchFamily="18" charset="0"/>
              </a:rPr>
              <a:t> for the four countries taking part in the Bulb Project.</a:t>
            </a:r>
            <a:endParaRPr lang="en-GB" dirty="0"/>
          </a:p>
        </p:txBody>
      </p:sp>
      <p:graphicFrame>
        <p:nvGraphicFramePr>
          <p:cNvPr id="6" name="Chart 5">
            <a:extLst>
              <a:ext uri="{FF2B5EF4-FFF2-40B4-BE49-F238E27FC236}">
                <a16:creationId xmlns:a16="http://schemas.microsoft.com/office/drawing/2014/main" id="{A8F4AA83-82FC-2CDC-4B27-13C5A34BC407}"/>
              </a:ext>
            </a:extLst>
          </p:cNvPr>
          <p:cNvGraphicFramePr>
            <a:graphicFrameLocks/>
          </p:cNvGraphicFramePr>
          <p:nvPr>
            <p:extLst>
              <p:ext uri="{D42A27DB-BD31-4B8C-83A1-F6EECF244321}">
                <p14:modId xmlns:p14="http://schemas.microsoft.com/office/powerpoint/2010/main" val="3585182122"/>
              </p:ext>
            </p:extLst>
          </p:nvPr>
        </p:nvGraphicFramePr>
        <p:xfrm>
          <a:off x="539552" y="1484784"/>
          <a:ext cx="7848872" cy="3869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506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30A4F1-ECD3-EA33-9404-81DF92AC8040}"/>
              </a:ext>
            </a:extLst>
          </p:cNvPr>
          <p:cNvSpPr/>
          <p:nvPr/>
        </p:nvSpPr>
        <p:spPr>
          <a:xfrm>
            <a:off x="10344" y="1484782"/>
            <a:ext cx="9144000" cy="381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Chart 10">
            <a:extLst>
              <a:ext uri="{FF2B5EF4-FFF2-40B4-BE49-F238E27FC236}">
                <a16:creationId xmlns:a16="http://schemas.microsoft.com/office/drawing/2014/main" id="{EE8965DC-A59F-1F20-E8F4-30E3248B2F35}"/>
              </a:ext>
            </a:extLst>
          </p:cNvPr>
          <p:cNvGraphicFramePr>
            <a:graphicFrameLocks/>
          </p:cNvGraphicFramePr>
          <p:nvPr>
            <p:extLst>
              <p:ext uri="{D42A27DB-BD31-4B8C-83A1-F6EECF244321}">
                <p14:modId xmlns:p14="http://schemas.microsoft.com/office/powerpoint/2010/main" val="2301038413"/>
              </p:ext>
            </p:extLst>
          </p:nvPr>
        </p:nvGraphicFramePr>
        <p:xfrm>
          <a:off x="539552" y="1484784"/>
          <a:ext cx="7848872" cy="3869580"/>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2" descr="Related image">
            <a:extLst>
              <a:ext uri="{FF2B5EF4-FFF2-40B4-BE49-F238E27FC236}">
                <a16:creationId xmlns:a16="http://schemas.microsoft.com/office/drawing/2014/main" id="{51498E69-B9A8-442E-839D-4C350849ECB7}"/>
              </a:ext>
            </a:extLst>
          </p:cNvPr>
          <p:cNvPicPr>
            <a:picLocks noChangeAspect="1" noChangeArrowheads="1" noCrop="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301208"/>
            <a:ext cx="8229600" cy="1556792"/>
          </a:xfrm>
        </p:spPr>
        <p:txBody>
          <a:bodyPr>
            <a:normAutofit fontScale="85000" lnSpcReduction="20000"/>
          </a:bodyPr>
          <a:lstStyle/>
          <a:p>
            <a:pPr marL="0" indent="0">
              <a:buNone/>
            </a:pPr>
            <a:r>
              <a:rPr lang="en-GB" dirty="0">
                <a:latin typeface="Book Antiqua" panose="02040602050305030304" pitchFamily="18" charset="0"/>
              </a:rPr>
              <a:t>1. Which country had the most rain in January?</a:t>
            </a:r>
          </a:p>
          <a:p>
            <a:pPr marL="0" indent="0">
              <a:buNone/>
            </a:pPr>
            <a:r>
              <a:rPr lang="en-GB" dirty="0">
                <a:latin typeface="Book Antiqua" panose="02040602050305030304" pitchFamily="18" charset="0"/>
              </a:rPr>
              <a:t>2. How much rain did your school record in January? Was it higher or lower than the amount shown here?</a:t>
            </a:r>
            <a:endParaRPr lang="en-GB" dirty="0"/>
          </a:p>
        </p:txBody>
      </p:sp>
      <p:sp>
        <p:nvSpPr>
          <p:cNvPr id="5" name="Rectangle 4"/>
          <p:cNvSpPr/>
          <p:nvPr/>
        </p:nvSpPr>
        <p:spPr>
          <a:xfrm>
            <a:off x="3590176" y="2473732"/>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solidFill>
                  <a:srgbClr val="00B0F0"/>
                </a:solidFill>
                <a:effectLst>
                  <a:outerShdw blurRad="76200" dist="50800" dir="5400000" algn="tl" rotWithShape="0">
                    <a:srgbClr val="000000">
                      <a:alpha val="65000"/>
                    </a:srgbClr>
                  </a:outerShdw>
                </a:effectLst>
              </a:rPr>
              <a:t>88mm</a:t>
            </a:r>
          </a:p>
        </p:txBody>
      </p:sp>
      <p:sp>
        <p:nvSpPr>
          <p:cNvPr id="6" name="Rectangle 5"/>
          <p:cNvSpPr/>
          <p:nvPr/>
        </p:nvSpPr>
        <p:spPr>
          <a:xfrm>
            <a:off x="1974334" y="3365013"/>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FF0000"/>
                </a:solidFill>
                <a:effectLst>
                  <a:outerShdw blurRad="76200" dist="50800" dir="5400000" algn="tl" rotWithShape="0">
                    <a:srgbClr val="000000">
                      <a:alpha val="65000"/>
                    </a:srgbClr>
                  </a:outerShdw>
                </a:effectLst>
              </a:rPr>
              <a:t>44</a:t>
            </a:r>
            <a:r>
              <a:rPr lang="en-US" sz="2800" b="1" cap="none" spc="50" dirty="0">
                <a:ln w="11430"/>
                <a:solidFill>
                  <a:srgbClr val="FF0000"/>
                </a:solidFill>
                <a:effectLst>
                  <a:outerShdw blurRad="76200" dist="50800" dir="5400000" algn="tl" rotWithShape="0">
                    <a:srgbClr val="000000">
                      <a:alpha val="65000"/>
                    </a:srgbClr>
                  </a:outerShdw>
                </a:effectLst>
              </a:rPr>
              <a:t>mm</a:t>
            </a:r>
          </a:p>
        </p:txBody>
      </p:sp>
      <p:sp>
        <p:nvSpPr>
          <p:cNvPr id="7" name="Rectangle 6"/>
          <p:cNvSpPr/>
          <p:nvPr/>
        </p:nvSpPr>
        <p:spPr>
          <a:xfrm>
            <a:off x="5183496" y="3212976"/>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solidFill>
                  <a:srgbClr val="FFC000"/>
                </a:solidFill>
                <a:effectLst>
                  <a:outerShdw blurRad="76200" dist="50800" dir="5400000" algn="tl" rotWithShape="0">
                    <a:srgbClr val="000000">
                      <a:alpha val="65000"/>
                    </a:srgbClr>
                  </a:outerShdw>
                </a:effectLst>
              </a:rPr>
              <a:t>51mm</a:t>
            </a:r>
          </a:p>
        </p:txBody>
      </p:sp>
      <p:sp>
        <p:nvSpPr>
          <p:cNvPr id="8" name="Rectangle 7"/>
          <p:cNvSpPr/>
          <p:nvPr/>
        </p:nvSpPr>
        <p:spPr>
          <a:xfrm>
            <a:off x="6755545" y="1932832"/>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50"/>
                </a:solidFill>
                <a:effectLst>
                  <a:outerShdw blurRad="76200" dist="50800" dir="5400000" algn="tl" rotWithShape="0">
                    <a:srgbClr val="000000">
                      <a:alpha val="65000"/>
                    </a:srgbClr>
                  </a:outerShdw>
                </a:effectLst>
              </a:rPr>
              <a:t>115</a:t>
            </a:r>
            <a:r>
              <a:rPr lang="en-US" sz="2800" b="1" cap="none" spc="50" dirty="0">
                <a:ln w="11430"/>
                <a:solidFill>
                  <a:srgbClr val="00B050"/>
                </a:solidFill>
                <a:effectLst>
                  <a:outerShdw blurRad="76200" dist="50800" dir="5400000" algn="tl" rotWithShape="0">
                    <a:srgbClr val="000000">
                      <a:alpha val="65000"/>
                    </a:srgbClr>
                  </a:outerShdw>
                </a:effectLst>
              </a:rPr>
              <a:t>mm</a:t>
            </a:r>
          </a:p>
        </p:txBody>
      </p:sp>
      <p:sp>
        <p:nvSpPr>
          <p:cNvPr id="9" name="TextBox 8"/>
          <p:cNvSpPr txBox="1"/>
          <p:nvPr/>
        </p:nvSpPr>
        <p:spPr>
          <a:xfrm>
            <a:off x="6273848" y="2567264"/>
            <a:ext cx="230425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Wales recorded </a:t>
            </a:r>
            <a:br>
              <a:rPr lang="en-GB" dirty="0"/>
            </a:br>
            <a:r>
              <a:rPr lang="en-GB" dirty="0"/>
              <a:t>the most rain in January, too!</a:t>
            </a:r>
          </a:p>
        </p:txBody>
      </p:sp>
    </p:spTree>
    <p:extLst>
      <p:ext uri="{BB962C8B-B14F-4D97-AF65-F5344CB8AC3E}">
        <p14:creationId xmlns:p14="http://schemas.microsoft.com/office/powerpoint/2010/main" val="100474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46D20C-569D-D38D-6240-C706EACA33B5}"/>
              </a:ext>
            </a:extLst>
          </p:cNvPr>
          <p:cNvSpPr/>
          <p:nvPr/>
        </p:nvSpPr>
        <p:spPr>
          <a:xfrm>
            <a:off x="10344" y="980728"/>
            <a:ext cx="9144000" cy="4320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90264"/>
            <a:ext cx="8229600" cy="1143000"/>
          </a:xfrm>
        </p:spPr>
        <p:txBody>
          <a:bodyPr/>
          <a:lstStyle/>
          <a:p>
            <a:r>
              <a:rPr lang="en-GB" b="1" dirty="0">
                <a:latin typeface="Book Antiqua" panose="02040602050305030304" pitchFamily="18" charset="0"/>
              </a:rPr>
              <a:t>Temperature across the UK</a:t>
            </a:r>
          </a:p>
        </p:txBody>
      </p:sp>
      <p:sp>
        <p:nvSpPr>
          <p:cNvPr id="3" name="Content Placeholder 2"/>
          <p:cNvSpPr>
            <a:spLocks noGrp="1"/>
          </p:cNvSpPr>
          <p:nvPr>
            <p:ph idx="1"/>
          </p:nvPr>
        </p:nvSpPr>
        <p:spPr>
          <a:xfrm>
            <a:off x="467544" y="5412357"/>
            <a:ext cx="8229600" cy="1401019"/>
          </a:xfrm>
        </p:spPr>
        <p:txBody>
          <a:bodyPr>
            <a:normAutofit fontScale="92500" lnSpcReduction="10000"/>
          </a:bodyPr>
          <a:lstStyle/>
          <a:p>
            <a:pPr marL="0" indent="0">
              <a:buNone/>
            </a:pPr>
            <a:r>
              <a:rPr lang="en-GB" dirty="0">
                <a:latin typeface="Book Antiqua" panose="02040602050305030304" pitchFamily="18" charset="0"/>
              </a:rPr>
              <a:t>This line graph shows the average (mean) temperature in November, December, and January.</a:t>
            </a:r>
          </a:p>
        </p:txBody>
      </p:sp>
      <p:graphicFrame>
        <p:nvGraphicFramePr>
          <p:cNvPr id="6" name="Chart 5">
            <a:extLst>
              <a:ext uri="{FF2B5EF4-FFF2-40B4-BE49-F238E27FC236}">
                <a16:creationId xmlns:a16="http://schemas.microsoft.com/office/drawing/2014/main" id="{ED819CDC-48CC-434A-A6C3-4C48DA7E0ADF}"/>
              </a:ext>
            </a:extLst>
          </p:cNvPr>
          <p:cNvGraphicFramePr>
            <a:graphicFrameLocks/>
          </p:cNvGraphicFramePr>
          <p:nvPr>
            <p:extLst>
              <p:ext uri="{D42A27DB-BD31-4B8C-83A1-F6EECF244321}">
                <p14:modId xmlns:p14="http://schemas.microsoft.com/office/powerpoint/2010/main" val="530224779"/>
              </p:ext>
            </p:extLst>
          </p:nvPr>
        </p:nvGraphicFramePr>
        <p:xfrm>
          <a:off x="107504" y="980728"/>
          <a:ext cx="8876476" cy="44316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77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83A352-4410-F53C-5D57-5F1E052E7FF3}"/>
              </a:ext>
            </a:extLst>
          </p:cNvPr>
          <p:cNvSpPr/>
          <p:nvPr/>
        </p:nvSpPr>
        <p:spPr>
          <a:xfrm>
            <a:off x="10344" y="980728"/>
            <a:ext cx="9144000" cy="4320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a:extLst>
              <a:ext uri="{FF2B5EF4-FFF2-40B4-BE49-F238E27FC236}">
                <a16:creationId xmlns:a16="http://schemas.microsoft.com/office/drawing/2014/main" id="{1F806B89-0E08-6C56-4E89-93FADD0CBEC5}"/>
              </a:ext>
            </a:extLst>
          </p:cNvPr>
          <p:cNvGraphicFramePr>
            <a:graphicFrameLocks/>
          </p:cNvGraphicFramePr>
          <p:nvPr>
            <p:extLst>
              <p:ext uri="{D42A27DB-BD31-4B8C-83A1-F6EECF244321}">
                <p14:modId xmlns:p14="http://schemas.microsoft.com/office/powerpoint/2010/main" val="299455527"/>
              </p:ext>
            </p:extLst>
          </p:nvPr>
        </p:nvGraphicFramePr>
        <p:xfrm>
          <a:off x="107504" y="980728"/>
          <a:ext cx="8876476" cy="443162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99392"/>
            <a:ext cx="8229600" cy="1143000"/>
          </a:xfrm>
        </p:spPr>
        <p:txBody>
          <a:bodyPr/>
          <a:lstStyle/>
          <a:p>
            <a:r>
              <a:rPr lang="en-GB" b="1" dirty="0">
                <a:latin typeface="Book Antiqua" panose="02040602050305030304" pitchFamily="18" charset="0"/>
              </a:rPr>
              <a:t>Temperature across the UK</a:t>
            </a:r>
          </a:p>
        </p:txBody>
      </p:sp>
      <p:sp>
        <p:nvSpPr>
          <p:cNvPr id="5" name="Content Placeholder 2"/>
          <p:cNvSpPr txBox="1">
            <a:spLocks/>
          </p:cNvSpPr>
          <p:nvPr/>
        </p:nvSpPr>
        <p:spPr>
          <a:xfrm>
            <a:off x="457200" y="5301208"/>
            <a:ext cx="8229600" cy="165618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Book Antiqua" panose="02040602050305030304" pitchFamily="18" charset="0"/>
              </a:rPr>
              <a:t>Which country had the warmest weather in November?</a:t>
            </a:r>
          </a:p>
          <a:p>
            <a:r>
              <a:rPr lang="en-GB" dirty="0">
                <a:latin typeface="Book Antiqua" panose="02040602050305030304" pitchFamily="18" charset="0"/>
              </a:rPr>
              <a:t>Which country had the coldest weather in November?</a:t>
            </a:r>
          </a:p>
        </p:txBody>
      </p:sp>
      <p:grpSp>
        <p:nvGrpSpPr>
          <p:cNvPr id="12" name="Group 11">
            <a:extLst>
              <a:ext uri="{FF2B5EF4-FFF2-40B4-BE49-F238E27FC236}">
                <a16:creationId xmlns:a16="http://schemas.microsoft.com/office/drawing/2014/main" id="{8442697E-1B4C-1F32-3DEB-476CB9358B12}"/>
              </a:ext>
            </a:extLst>
          </p:cNvPr>
          <p:cNvGrpSpPr/>
          <p:nvPr/>
        </p:nvGrpSpPr>
        <p:grpSpPr>
          <a:xfrm>
            <a:off x="1619672" y="1751612"/>
            <a:ext cx="4118193" cy="923330"/>
            <a:chOff x="1619672" y="1751612"/>
            <a:chExt cx="4118193" cy="923330"/>
          </a:xfrm>
        </p:grpSpPr>
        <p:sp>
          <p:nvSpPr>
            <p:cNvPr id="9" name="TextBox 8"/>
            <p:cNvSpPr txBox="1"/>
            <p:nvPr/>
          </p:nvSpPr>
          <p:spPr>
            <a:xfrm>
              <a:off x="3577625" y="1751612"/>
              <a:ext cx="216024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Wales had the highest temperature in November.</a:t>
              </a:r>
            </a:p>
          </p:txBody>
        </p:sp>
        <p:cxnSp>
          <p:nvCxnSpPr>
            <p:cNvPr id="18" name="Straight Arrow Connector 17">
              <a:extLst>
                <a:ext uri="{FF2B5EF4-FFF2-40B4-BE49-F238E27FC236}">
                  <a16:creationId xmlns:a16="http://schemas.microsoft.com/office/drawing/2014/main" id="{8F4C1D06-22D9-49E6-9880-43414CE751F0}"/>
                </a:ext>
              </a:extLst>
            </p:cNvPr>
            <p:cNvCxnSpPr>
              <a:cxnSpLocks/>
              <a:stCxn id="9" idx="1"/>
            </p:cNvCxnSpPr>
            <p:nvPr/>
          </p:nvCxnSpPr>
          <p:spPr>
            <a:xfrm flipH="1">
              <a:off x="1619672" y="2213277"/>
              <a:ext cx="1957953" cy="2076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4F78558B-378B-D797-7080-58EAFC198F0D}"/>
              </a:ext>
            </a:extLst>
          </p:cNvPr>
          <p:cNvGrpSpPr/>
          <p:nvPr/>
        </p:nvGrpSpPr>
        <p:grpSpPr>
          <a:xfrm>
            <a:off x="1473370" y="3212158"/>
            <a:ext cx="3960439" cy="1281568"/>
            <a:chOff x="2780964" y="1597547"/>
            <a:chExt cx="3960439" cy="1281568"/>
          </a:xfrm>
        </p:grpSpPr>
        <p:sp>
          <p:nvSpPr>
            <p:cNvPr id="15" name="TextBox 14">
              <a:extLst>
                <a:ext uri="{FF2B5EF4-FFF2-40B4-BE49-F238E27FC236}">
                  <a16:creationId xmlns:a16="http://schemas.microsoft.com/office/drawing/2014/main" id="{047CF244-10FB-16A1-4E48-E9522D26DCCA}"/>
                </a:ext>
              </a:extLst>
            </p:cNvPr>
            <p:cNvSpPr txBox="1"/>
            <p:nvPr/>
          </p:nvSpPr>
          <p:spPr>
            <a:xfrm>
              <a:off x="3503330" y="1678786"/>
              <a:ext cx="323807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Scotland and England had the lowest temperatures in November. </a:t>
              </a:r>
              <a:r>
                <a:rPr lang="en-GB" b="1" dirty="0"/>
                <a:t>England</a:t>
              </a:r>
              <a:r>
                <a:rPr lang="en-GB" dirty="0"/>
                <a:t> was colder by 0.1</a:t>
              </a:r>
              <a:r>
                <a:rPr lang="en-US" sz="1800" dirty="0"/>
                <a:t>°C!</a:t>
              </a:r>
              <a:endParaRPr lang="en-GB" dirty="0"/>
            </a:p>
          </p:txBody>
        </p:sp>
        <p:cxnSp>
          <p:nvCxnSpPr>
            <p:cNvPr id="16" name="Straight Arrow Connector 15">
              <a:extLst>
                <a:ext uri="{FF2B5EF4-FFF2-40B4-BE49-F238E27FC236}">
                  <a16:creationId xmlns:a16="http://schemas.microsoft.com/office/drawing/2014/main" id="{746D6629-6DE4-9209-A936-D72F3D9A3F88}"/>
                </a:ext>
              </a:extLst>
            </p:cNvPr>
            <p:cNvCxnSpPr>
              <a:cxnSpLocks/>
              <a:stCxn id="15" idx="1"/>
            </p:cNvCxnSpPr>
            <p:nvPr/>
          </p:nvCxnSpPr>
          <p:spPr>
            <a:xfrm flipH="1" flipV="1">
              <a:off x="2780964" y="1597547"/>
              <a:ext cx="722366" cy="6814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4098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BD82B0-27D7-EB34-D52E-ABF537157CD0}"/>
              </a:ext>
            </a:extLst>
          </p:cNvPr>
          <p:cNvSpPr/>
          <p:nvPr/>
        </p:nvSpPr>
        <p:spPr>
          <a:xfrm>
            <a:off x="10344" y="980728"/>
            <a:ext cx="9144000" cy="4320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a:extLst>
              <a:ext uri="{FF2B5EF4-FFF2-40B4-BE49-F238E27FC236}">
                <a16:creationId xmlns:a16="http://schemas.microsoft.com/office/drawing/2014/main" id="{ECCA2F3F-7A5B-77F2-36EC-04EDB0A71169}"/>
              </a:ext>
            </a:extLst>
          </p:cNvPr>
          <p:cNvGraphicFramePr>
            <a:graphicFrameLocks/>
          </p:cNvGraphicFramePr>
          <p:nvPr>
            <p:extLst>
              <p:ext uri="{D42A27DB-BD31-4B8C-83A1-F6EECF244321}">
                <p14:modId xmlns:p14="http://schemas.microsoft.com/office/powerpoint/2010/main" val="2065814003"/>
              </p:ext>
            </p:extLst>
          </p:nvPr>
        </p:nvGraphicFramePr>
        <p:xfrm>
          <a:off x="107504" y="980728"/>
          <a:ext cx="8876476" cy="443162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99392"/>
            <a:ext cx="8229600" cy="1143000"/>
          </a:xfrm>
        </p:spPr>
        <p:txBody>
          <a:bodyPr/>
          <a:lstStyle/>
          <a:p>
            <a:r>
              <a:rPr lang="en-GB" b="1" dirty="0">
                <a:latin typeface="Book Antiqua" panose="02040602050305030304" pitchFamily="18" charset="0"/>
              </a:rPr>
              <a:t>Temperature across the UK</a:t>
            </a:r>
          </a:p>
        </p:txBody>
      </p:sp>
      <p:sp>
        <p:nvSpPr>
          <p:cNvPr id="5" name="Content Placeholder 2"/>
          <p:cNvSpPr txBox="1">
            <a:spLocks/>
          </p:cNvSpPr>
          <p:nvPr/>
        </p:nvSpPr>
        <p:spPr>
          <a:xfrm>
            <a:off x="339352" y="5247488"/>
            <a:ext cx="8697144" cy="17281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latin typeface="Book Antiqua" panose="02040602050305030304" pitchFamily="18" charset="0"/>
              </a:rPr>
              <a:t>Which country had the warmest weather in December?</a:t>
            </a:r>
          </a:p>
          <a:p>
            <a:r>
              <a:rPr lang="en-GB" sz="2800" dirty="0">
                <a:latin typeface="Book Antiqua" panose="02040602050305030304" pitchFamily="18" charset="0"/>
              </a:rPr>
              <a:t>Which country had the coldest weather in December?</a:t>
            </a:r>
          </a:p>
        </p:txBody>
      </p:sp>
      <p:grpSp>
        <p:nvGrpSpPr>
          <p:cNvPr id="12" name="Group 11">
            <a:extLst>
              <a:ext uri="{FF2B5EF4-FFF2-40B4-BE49-F238E27FC236}">
                <a16:creationId xmlns:a16="http://schemas.microsoft.com/office/drawing/2014/main" id="{8442697E-1B4C-1F32-3DEB-476CB9358B12}"/>
              </a:ext>
            </a:extLst>
          </p:cNvPr>
          <p:cNvGrpSpPr/>
          <p:nvPr/>
        </p:nvGrpSpPr>
        <p:grpSpPr>
          <a:xfrm>
            <a:off x="5004048" y="1769765"/>
            <a:ext cx="2606025" cy="1011163"/>
            <a:chOff x="3131840" y="1751612"/>
            <a:chExt cx="2606025" cy="1011163"/>
          </a:xfrm>
        </p:grpSpPr>
        <p:sp>
          <p:nvSpPr>
            <p:cNvPr id="9" name="TextBox 8"/>
            <p:cNvSpPr txBox="1"/>
            <p:nvPr/>
          </p:nvSpPr>
          <p:spPr>
            <a:xfrm>
              <a:off x="3577625" y="1751612"/>
              <a:ext cx="216024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Wales had the highest temperature in December.</a:t>
              </a:r>
            </a:p>
          </p:txBody>
        </p:sp>
        <p:cxnSp>
          <p:nvCxnSpPr>
            <p:cNvPr id="18" name="Straight Arrow Connector 17">
              <a:extLst>
                <a:ext uri="{FF2B5EF4-FFF2-40B4-BE49-F238E27FC236}">
                  <a16:creationId xmlns:a16="http://schemas.microsoft.com/office/drawing/2014/main" id="{8F4C1D06-22D9-49E6-9880-43414CE751F0}"/>
                </a:ext>
              </a:extLst>
            </p:cNvPr>
            <p:cNvCxnSpPr>
              <a:cxnSpLocks/>
              <a:stCxn id="9" idx="1"/>
            </p:cNvCxnSpPr>
            <p:nvPr/>
          </p:nvCxnSpPr>
          <p:spPr>
            <a:xfrm flipH="1">
              <a:off x="3131840" y="2213277"/>
              <a:ext cx="445785" cy="549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4F78558B-378B-D797-7080-58EAFC198F0D}"/>
              </a:ext>
            </a:extLst>
          </p:cNvPr>
          <p:cNvGrpSpPr/>
          <p:nvPr/>
        </p:nvGrpSpPr>
        <p:grpSpPr>
          <a:xfrm>
            <a:off x="5004048" y="3491880"/>
            <a:ext cx="2784379" cy="923330"/>
            <a:chOff x="2953486" y="1751612"/>
            <a:chExt cx="2784379" cy="923330"/>
          </a:xfrm>
        </p:grpSpPr>
        <p:sp>
          <p:nvSpPr>
            <p:cNvPr id="15" name="TextBox 14">
              <a:extLst>
                <a:ext uri="{FF2B5EF4-FFF2-40B4-BE49-F238E27FC236}">
                  <a16:creationId xmlns:a16="http://schemas.microsoft.com/office/drawing/2014/main" id="{047CF244-10FB-16A1-4E48-E9522D26DCCA}"/>
                </a:ext>
              </a:extLst>
            </p:cNvPr>
            <p:cNvSpPr txBox="1"/>
            <p:nvPr/>
          </p:nvSpPr>
          <p:spPr>
            <a:xfrm>
              <a:off x="3577625" y="1751612"/>
              <a:ext cx="216024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Scotland had the lowest temperature in December.</a:t>
              </a:r>
            </a:p>
          </p:txBody>
        </p:sp>
        <p:cxnSp>
          <p:nvCxnSpPr>
            <p:cNvPr id="16" name="Straight Arrow Connector 15">
              <a:extLst>
                <a:ext uri="{FF2B5EF4-FFF2-40B4-BE49-F238E27FC236}">
                  <a16:creationId xmlns:a16="http://schemas.microsoft.com/office/drawing/2014/main" id="{746D6629-6DE4-9209-A936-D72F3D9A3F88}"/>
                </a:ext>
              </a:extLst>
            </p:cNvPr>
            <p:cNvCxnSpPr>
              <a:cxnSpLocks/>
              <a:stCxn id="15" idx="1"/>
            </p:cNvCxnSpPr>
            <p:nvPr/>
          </p:nvCxnSpPr>
          <p:spPr>
            <a:xfrm flipH="1" flipV="1">
              <a:off x="2953486" y="2032947"/>
              <a:ext cx="624139" cy="1803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535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DB359E-3BE2-BA9F-7667-BF07CDE53722}"/>
              </a:ext>
            </a:extLst>
          </p:cNvPr>
          <p:cNvSpPr/>
          <p:nvPr/>
        </p:nvSpPr>
        <p:spPr>
          <a:xfrm>
            <a:off x="10344" y="980728"/>
            <a:ext cx="9144000" cy="4320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a:extLst>
              <a:ext uri="{FF2B5EF4-FFF2-40B4-BE49-F238E27FC236}">
                <a16:creationId xmlns:a16="http://schemas.microsoft.com/office/drawing/2014/main" id="{B66FC7AC-ECAB-BA20-1895-EAB7ADD22CCD}"/>
              </a:ext>
            </a:extLst>
          </p:cNvPr>
          <p:cNvGraphicFramePr>
            <a:graphicFrameLocks/>
          </p:cNvGraphicFramePr>
          <p:nvPr>
            <p:extLst>
              <p:ext uri="{D42A27DB-BD31-4B8C-83A1-F6EECF244321}">
                <p14:modId xmlns:p14="http://schemas.microsoft.com/office/powerpoint/2010/main" val="2065814003"/>
              </p:ext>
            </p:extLst>
          </p:nvPr>
        </p:nvGraphicFramePr>
        <p:xfrm>
          <a:off x="107504" y="980728"/>
          <a:ext cx="8876476" cy="443162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99392"/>
            <a:ext cx="8229600" cy="1143000"/>
          </a:xfrm>
        </p:spPr>
        <p:txBody>
          <a:bodyPr/>
          <a:lstStyle/>
          <a:p>
            <a:r>
              <a:rPr lang="en-GB" b="1" dirty="0">
                <a:latin typeface="Book Antiqua" panose="02040602050305030304" pitchFamily="18" charset="0"/>
              </a:rPr>
              <a:t>Temperature across the UK</a:t>
            </a:r>
          </a:p>
        </p:txBody>
      </p:sp>
      <p:sp>
        <p:nvSpPr>
          <p:cNvPr id="5" name="Content Placeholder 2"/>
          <p:cNvSpPr txBox="1">
            <a:spLocks/>
          </p:cNvSpPr>
          <p:nvPr/>
        </p:nvSpPr>
        <p:spPr>
          <a:xfrm>
            <a:off x="457200" y="5229200"/>
            <a:ext cx="8229600" cy="172819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Book Antiqua" panose="02040602050305030304" pitchFamily="18" charset="0"/>
              </a:rPr>
              <a:t>Which country had the warmest and coldest weather in January?</a:t>
            </a:r>
          </a:p>
          <a:p>
            <a:r>
              <a:rPr lang="en-GB" dirty="0">
                <a:latin typeface="Book Antiqua" panose="02040602050305030304" pitchFamily="18" charset="0"/>
              </a:rPr>
              <a:t>How do your temperature records in January compare to the temperatures shown on the chart?</a:t>
            </a:r>
          </a:p>
        </p:txBody>
      </p:sp>
      <p:grpSp>
        <p:nvGrpSpPr>
          <p:cNvPr id="12" name="Group 11">
            <a:extLst>
              <a:ext uri="{FF2B5EF4-FFF2-40B4-BE49-F238E27FC236}">
                <a16:creationId xmlns:a16="http://schemas.microsoft.com/office/drawing/2014/main" id="{8442697E-1B4C-1F32-3DEB-476CB9358B12}"/>
              </a:ext>
            </a:extLst>
          </p:cNvPr>
          <p:cNvGrpSpPr/>
          <p:nvPr/>
        </p:nvGrpSpPr>
        <p:grpSpPr>
          <a:xfrm>
            <a:off x="5076056" y="1769765"/>
            <a:ext cx="3240360" cy="1410121"/>
            <a:chOff x="3203848" y="1751612"/>
            <a:chExt cx="3240360" cy="1410121"/>
          </a:xfrm>
        </p:grpSpPr>
        <p:sp>
          <p:nvSpPr>
            <p:cNvPr id="9" name="TextBox 8"/>
            <p:cNvSpPr txBox="1"/>
            <p:nvPr/>
          </p:nvSpPr>
          <p:spPr>
            <a:xfrm>
              <a:off x="3203848" y="1751612"/>
              <a:ext cx="253401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Northern Ireland had the highest temperature in January.</a:t>
              </a:r>
            </a:p>
          </p:txBody>
        </p:sp>
        <p:cxnSp>
          <p:nvCxnSpPr>
            <p:cNvPr id="18" name="Straight Arrow Connector 17">
              <a:extLst>
                <a:ext uri="{FF2B5EF4-FFF2-40B4-BE49-F238E27FC236}">
                  <a16:creationId xmlns:a16="http://schemas.microsoft.com/office/drawing/2014/main" id="{8F4C1D06-22D9-49E6-9880-43414CE751F0}"/>
                </a:ext>
              </a:extLst>
            </p:cNvPr>
            <p:cNvCxnSpPr>
              <a:cxnSpLocks/>
              <a:stCxn id="9" idx="3"/>
            </p:cNvCxnSpPr>
            <p:nvPr/>
          </p:nvCxnSpPr>
          <p:spPr>
            <a:xfrm>
              <a:off x="5737865" y="2213277"/>
              <a:ext cx="706343" cy="9484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4F78558B-378B-D797-7080-58EAFC198F0D}"/>
              </a:ext>
            </a:extLst>
          </p:cNvPr>
          <p:cNvGrpSpPr/>
          <p:nvPr/>
        </p:nvGrpSpPr>
        <p:grpSpPr>
          <a:xfrm>
            <a:off x="4037584" y="3179886"/>
            <a:ext cx="4278832" cy="985020"/>
            <a:chOff x="1987022" y="1539782"/>
            <a:chExt cx="4278832" cy="985020"/>
          </a:xfrm>
        </p:grpSpPr>
        <p:sp>
          <p:nvSpPr>
            <p:cNvPr id="15" name="TextBox 14">
              <a:extLst>
                <a:ext uri="{FF2B5EF4-FFF2-40B4-BE49-F238E27FC236}">
                  <a16:creationId xmlns:a16="http://schemas.microsoft.com/office/drawing/2014/main" id="{047CF244-10FB-16A1-4E48-E9522D26DCCA}"/>
                </a:ext>
              </a:extLst>
            </p:cNvPr>
            <p:cNvSpPr txBox="1"/>
            <p:nvPr/>
          </p:nvSpPr>
          <p:spPr>
            <a:xfrm>
              <a:off x="1987022" y="1539782"/>
              <a:ext cx="307241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England had the lowest temperature in January.</a:t>
              </a:r>
            </a:p>
          </p:txBody>
        </p:sp>
        <p:cxnSp>
          <p:nvCxnSpPr>
            <p:cNvPr id="16" name="Straight Arrow Connector 15">
              <a:extLst>
                <a:ext uri="{FF2B5EF4-FFF2-40B4-BE49-F238E27FC236}">
                  <a16:creationId xmlns:a16="http://schemas.microsoft.com/office/drawing/2014/main" id="{746D6629-6DE4-9209-A936-D72F3D9A3F88}"/>
                </a:ext>
              </a:extLst>
            </p:cNvPr>
            <p:cNvCxnSpPr>
              <a:cxnSpLocks/>
              <a:stCxn id="15" idx="3"/>
            </p:cNvCxnSpPr>
            <p:nvPr/>
          </p:nvCxnSpPr>
          <p:spPr>
            <a:xfrm>
              <a:off x="5059433" y="1862948"/>
              <a:ext cx="1206421" cy="661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996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B5C87-F27C-C19E-5CA7-69A9CC8011BB}"/>
              </a:ext>
            </a:extLst>
          </p:cNvPr>
          <p:cNvSpPr/>
          <p:nvPr/>
        </p:nvSpPr>
        <p:spPr>
          <a:xfrm>
            <a:off x="10344" y="1417637"/>
            <a:ext cx="9144000" cy="21553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a:latin typeface="Book Antiqua" panose="02040602050305030304" pitchFamily="18" charset="0"/>
              </a:rPr>
              <a:t>Making a hypothesis</a:t>
            </a:r>
          </a:p>
        </p:txBody>
      </p:sp>
      <p:sp>
        <p:nvSpPr>
          <p:cNvPr id="3" name="Content Placeholder 2"/>
          <p:cNvSpPr>
            <a:spLocks noGrp="1"/>
          </p:cNvSpPr>
          <p:nvPr>
            <p:ph idx="1"/>
          </p:nvPr>
        </p:nvSpPr>
        <p:spPr>
          <a:xfrm>
            <a:off x="457200" y="3665536"/>
            <a:ext cx="8229600" cy="2859808"/>
          </a:xfrm>
        </p:spPr>
        <p:txBody>
          <a:bodyPr>
            <a:normAutofit lnSpcReduction="10000"/>
          </a:bodyPr>
          <a:lstStyle/>
          <a:p>
            <a:pPr marL="0" indent="0">
              <a:buNone/>
            </a:pPr>
            <a:r>
              <a:rPr lang="en-GB" sz="2800" dirty="0">
                <a:latin typeface="Book Antiqua" panose="02040602050305030304" pitchFamily="18" charset="0"/>
              </a:rPr>
              <a:t>Use these questions to create your hypothesis:</a:t>
            </a:r>
          </a:p>
          <a:p>
            <a:r>
              <a:rPr lang="en-GB" sz="2800" dirty="0">
                <a:latin typeface="Book Antiqua" panose="02040602050305030304" pitchFamily="18" charset="0"/>
              </a:rPr>
              <a:t>Based on the rainfall and temperature, </a:t>
            </a:r>
            <a:r>
              <a:rPr lang="en-GB" sz="2800" b="1" dirty="0">
                <a:latin typeface="Book Antiqua" panose="02040602050305030304" pitchFamily="18" charset="0"/>
              </a:rPr>
              <a:t>which country </a:t>
            </a:r>
            <a:r>
              <a:rPr lang="en-GB" sz="2800" dirty="0">
                <a:latin typeface="Book Antiqua" panose="02040602050305030304" pitchFamily="18" charset="0"/>
              </a:rPr>
              <a:t>do you think daffodils will flower in first? </a:t>
            </a:r>
          </a:p>
          <a:p>
            <a:r>
              <a:rPr lang="en-GB" sz="2800" dirty="0">
                <a:latin typeface="Book Antiqua" panose="02040602050305030304" pitchFamily="18" charset="0"/>
              </a:rPr>
              <a:t>Why do you think so?</a:t>
            </a:r>
          </a:p>
          <a:p>
            <a:r>
              <a:rPr lang="en-GB" sz="2800" dirty="0">
                <a:latin typeface="Book Antiqua" panose="02040602050305030304" pitchFamily="18" charset="0"/>
              </a:rPr>
              <a:t>See the next slide for more details!</a:t>
            </a:r>
          </a:p>
          <a:p>
            <a:pPr marL="0" indent="0">
              <a:buNone/>
            </a:pPr>
            <a:endParaRPr lang="en-GB" sz="2800" dirty="0">
              <a:latin typeface="Book Antiqua" panose="02040602050305030304" pitchFamily="18" charset="0"/>
            </a:endParaRPr>
          </a:p>
        </p:txBody>
      </p:sp>
      <p:pic>
        <p:nvPicPr>
          <p:cNvPr id="6" name="Picture 5" descr="A cartoon of a plant pointing at a blackboard&#10;&#10;AI-generated content may be incorrect.">
            <a:extLst>
              <a:ext uri="{FF2B5EF4-FFF2-40B4-BE49-F238E27FC236}">
                <a16:creationId xmlns:a16="http://schemas.microsoft.com/office/drawing/2014/main" id="{E1889EAE-3341-4732-499E-1DBD3EEAF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539" y="1510158"/>
            <a:ext cx="1830033" cy="1970336"/>
          </a:xfrm>
          <a:prstGeom prst="rect">
            <a:avLst/>
          </a:prstGeom>
        </p:spPr>
      </p:pic>
      <p:sp>
        <p:nvSpPr>
          <p:cNvPr id="8" name="TextBox 7">
            <a:extLst>
              <a:ext uri="{FF2B5EF4-FFF2-40B4-BE49-F238E27FC236}">
                <a16:creationId xmlns:a16="http://schemas.microsoft.com/office/drawing/2014/main" id="{D9C4780C-A15D-632D-B38C-C3ADB476A92D}"/>
              </a:ext>
            </a:extLst>
          </p:cNvPr>
          <p:cNvSpPr txBox="1"/>
          <p:nvPr/>
        </p:nvSpPr>
        <p:spPr>
          <a:xfrm>
            <a:off x="539552" y="1700808"/>
            <a:ext cx="6120680" cy="1569660"/>
          </a:xfrm>
          <a:prstGeom prst="rect">
            <a:avLst/>
          </a:prstGeom>
          <a:noFill/>
        </p:spPr>
        <p:txBody>
          <a:bodyPr wrap="square">
            <a:spAutoFit/>
          </a:bodyPr>
          <a:lstStyle/>
          <a:p>
            <a:pPr marL="0" indent="0">
              <a:buNone/>
            </a:pPr>
            <a:r>
              <a:rPr lang="en-GB" sz="2400" dirty="0">
                <a:latin typeface="Book Antiqua" panose="02040602050305030304" pitchFamily="18" charset="0"/>
              </a:rPr>
              <a:t>A </a:t>
            </a:r>
            <a:r>
              <a:rPr lang="en-GB" sz="2400" b="1" dirty="0">
                <a:latin typeface="Book Antiqua" panose="02040602050305030304" pitchFamily="18" charset="0"/>
              </a:rPr>
              <a:t>hypothesis</a:t>
            </a:r>
            <a:r>
              <a:rPr lang="en-GB" sz="2400" dirty="0">
                <a:latin typeface="Book Antiqua" panose="02040602050305030304" pitchFamily="18" charset="0"/>
              </a:rPr>
              <a:t> is the starting point for a science experiment or investigation. It is a prediction or idea that has not yet been proven, but is based on facts.</a:t>
            </a:r>
          </a:p>
        </p:txBody>
      </p:sp>
    </p:spTree>
    <p:extLst>
      <p:ext uri="{BB962C8B-B14F-4D97-AF65-F5344CB8AC3E}">
        <p14:creationId xmlns:p14="http://schemas.microsoft.com/office/powerpoint/2010/main" val="3930819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606C74-9732-952F-2371-FD3071F5A976}"/>
              </a:ext>
            </a:extLst>
          </p:cNvPr>
          <p:cNvSpPr/>
          <p:nvPr/>
        </p:nvSpPr>
        <p:spPr>
          <a:xfrm>
            <a:off x="64" y="4072244"/>
            <a:ext cx="9144000" cy="21553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b="1" dirty="0">
                <a:latin typeface="Book Antiqua" panose="02040602050305030304" pitchFamily="18" charset="0"/>
              </a:rPr>
              <a:t>Making a hypothesis</a:t>
            </a:r>
          </a:p>
        </p:txBody>
      </p:sp>
      <p:sp>
        <p:nvSpPr>
          <p:cNvPr id="6" name="TextBox 5"/>
          <p:cNvSpPr txBox="1"/>
          <p:nvPr/>
        </p:nvSpPr>
        <p:spPr>
          <a:xfrm>
            <a:off x="539552" y="4241992"/>
            <a:ext cx="8280920" cy="1815882"/>
          </a:xfrm>
          <a:prstGeom prst="rect">
            <a:avLst/>
          </a:prstGeom>
          <a:noFill/>
        </p:spPr>
        <p:txBody>
          <a:bodyPr wrap="square" rtlCol="0">
            <a:spAutoFit/>
          </a:bodyPr>
          <a:lstStyle/>
          <a:p>
            <a:r>
              <a:rPr lang="en-GB" sz="2800" dirty="0">
                <a:latin typeface="Book Antiqua" panose="02040602050305030304" pitchFamily="18" charset="0"/>
              </a:rPr>
              <a:t>Fill in the blanks in the sentence below to make your own hypothesis:</a:t>
            </a:r>
            <a:endParaRPr lang="en-GB" sz="3200" dirty="0">
              <a:latin typeface="Book Antiqua" panose="02040602050305030304" pitchFamily="18" charset="0"/>
            </a:endParaRPr>
          </a:p>
          <a:p>
            <a:r>
              <a:rPr lang="en-GB" sz="2800" dirty="0">
                <a:latin typeface="Book Antiqua" panose="02040602050305030304" pitchFamily="18" charset="0"/>
              </a:rPr>
              <a:t>“I think that daffodils will flower first in ________ </a:t>
            </a:r>
          </a:p>
          <a:p>
            <a:r>
              <a:rPr lang="en-GB" sz="2800" dirty="0">
                <a:latin typeface="Book Antiqua" panose="02040602050305030304" pitchFamily="18" charset="0"/>
              </a:rPr>
              <a:t>because ____________________________________.”</a:t>
            </a:r>
          </a:p>
        </p:txBody>
      </p:sp>
      <p:graphicFrame>
        <p:nvGraphicFramePr>
          <p:cNvPr id="3" name="Table 2">
            <a:extLst>
              <a:ext uri="{FF2B5EF4-FFF2-40B4-BE49-F238E27FC236}">
                <a16:creationId xmlns:a16="http://schemas.microsoft.com/office/drawing/2014/main" id="{B87A419F-9050-A13F-83B3-70F882A8F934}"/>
              </a:ext>
            </a:extLst>
          </p:cNvPr>
          <p:cNvGraphicFramePr>
            <a:graphicFrameLocks noGrp="1"/>
          </p:cNvGraphicFramePr>
          <p:nvPr>
            <p:extLst>
              <p:ext uri="{D42A27DB-BD31-4B8C-83A1-F6EECF244321}">
                <p14:modId xmlns:p14="http://schemas.microsoft.com/office/powerpoint/2010/main" val="4243376080"/>
              </p:ext>
            </p:extLst>
          </p:nvPr>
        </p:nvGraphicFramePr>
        <p:xfrm>
          <a:off x="1524000" y="1575192"/>
          <a:ext cx="6096000" cy="2123440"/>
        </p:xfrm>
        <a:graphic>
          <a:graphicData uri="http://schemas.openxmlformats.org/drawingml/2006/table">
            <a:tbl>
              <a:tblPr firstRow="1" bandRow="1">
                <a:tableStyleId>{EB344D84-9AFB-497E-A393-DC336BA19D2E}</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GB" dirty="0"/>
                        <a:t>November 2024 –</a:t>
                      </a:r>
                    </a:p>
                    <a:p>
                      <a:r>
                        <a:rPr lang="en-GB" dirty="0"/>
                        <a:t>January 2025</a:t>
                      </a:r>
                    </a:p>
                  </a:txBody>
                  <a:tcPr/>
                </a:tc>
                <a:tc>
                  <a:txBody>
                    <a:bodyPr/>
                    <a:lstStyle/>
                    <a:p>
                      <a:pPr algn="ctr"/>
                      <a:r>
                        <a:rPr lang="en-GB" dirty="0"/>
                        <a:t>Total</a:t>
                      </a:r>
                      <a:r>
                        <a:rPr lang="en-GB" baseline="0" dirty="0"/>
                        <a:t> Rainfall (mm)</a:t>
                      </a:r>
                      <a:endParaRPr lang="en-GB" dirty="0"/>
                    </a:p>
                  </a:txBody>
                  <a:tcPr/>
                </a:tc>
                <a:tc>
                  <a:txBody>
                    <a:bodyPr/>
                    <a:lstStyle/>
                    <a:p>
                      <a:pPr algn="ctr"/>
                      <a:r>
                        <a:rPr lang="en-GB" dirty="0"/>
                        <a:t>Average Temperature (°C)</a:t>
                      </a:r>
                    </a:p>
                  </a:txBody>
                  <a:tcPr/>
                </a:tc>
                <a:extLst>
                  <a:ext uri="{0D108BD9-81ED-4DB2-BD59-A6C34878D82A}">
                    <a16:rowId xmlns:a16="http://schemas.microsoft.com/office/drawing/2014/main" val="10000"/>
                  </a:ext>
                </a:extLst>
              </a:tr>
              <a:tr h="370840">
                <a:tc>
                  <a:txBody>
                    <a:bodyPr/>
                    <a:lstStyle/>
                    <a:p>
                      <a:r>
                        <a:rPr lang="en-GB" dirty="0"/>
                        <a:t>Scotland</a:t>
                      </a:r>
                    </a:p>
                  </a:txBody>
                  <a:tcPr/>
                </a:tc>
                <a:tc>
                  <a:txBody>
                    <a:bodyPr/>
                    <a:lstStyle/>
                    <a:p>
                      <a:pPr algn="ctr"/>
                      <a:r>
                        <a:rPr lang="en-GB" dirty="0"/>
                        <a:t>137</a:t>
                      </a:r>
                    </a:p>
                  </a:txBody>
                  <a:tcPr/>
                </a:tc>
                <a:tc>
                  <a:txBody>
                    <a:bodyPr/>
                    <a:lstStyle/>
                    <a:p>
                      <a:pPr algn="ctr"/>
                      <a:r>
                        <a:rPr lang="en-GB" dirty="0"/>
                        <a:t>5.9</a:t>
                      </a:r>
                    </a:p>
                  </a:txBody>
                  <a:tcPr/>
                </a:tc>
                <a:extLst>
                  <a:ext uri="{0D108BD9-81ED-4DB2-BD59-A6C34878D82A}">
                    <a16:rowId xmlns:a16="http://schemas.microsoft.com/office/drawing/2014/main" val="10001"/>
                  </a:ext>
                </a:extLst>
              </a:tr>
              <a:tr h="370840">
                <a:tc>
                  <a:txBody>
                    <a:bodyPr/>
                    <a:lstStyle/>
                    <a:p>
                      <a:r>
                        <a:rPr lang="en-GB" dirty="0"/>
                        <a:t>England</a:t>
                      </a:r>
                    </a:p>
                  </a:txBody>
                  <a:tcPr/>
                </a:tc>
                <a:tc>
                  <a:txBody>
                    <a:bodyPr/>
                    <a:lstStyle/>
                    <a:p>
                      <a:pPr algn="ctr"/>
                      <a:r>
                        <a:rPr lang="en-GB" dirty="0"/>
                        <a:t>205</a:t>
                      </a:r>
                    </a:p>
                  </a:txBody>
                  <a:tcPr/>
                </a:tc>
                <a:tc>
                  <a:txBody>
                    <a:bodyPr/>
                    <a:lstStyle/>
                    <a:p>
                      <a:pPr algn="ctr"/>
                      <a:r>
                        <a:rPr lang="en-GB" dirty="0"/>
                        <a:t>5.8</a:t>
                      </a:r>
                    </a:p>
                  </a:txBody>
                  <a:tcPr/>
                </a:tc>
                <a:extLst>
                  <a:ext uri="{0D108BD9-81ED-4DB2-BD59-A6C34878D82A}">
                    <a16:rowId xmlns:a16="http://schemas.microsoft.com/office/drawing/2014/main" val="10002"/>
                  </a:ext>
                </a:extLst>
              </a:tr>
              <a:tr h="370840">
                <a:tc>
                  <a:txBody>
                    <a:bodyPr/>
                    <a:lstStyle/>
                    <a:p>
                      <a:r>
                        <a:rPr lang="en-GB" dirty="0"/>
                        <a:t>Northern Ireland</a:t>
                      </a:r>
                    </a:p>
                  </a:txBody>
                  <a:tcPr/>
                </a:tc>
                <a:tc>
                  <a:txBody>
                    <a:bodyPr/>
                    <a:lstStyle/>
                    <a:p>
                      <a:pPr algn="ctr"/>
                      <a:r>
                        <a:rPr lang="en-GB" dirty="0"/>
                        <a:t>146</a:t>
                      </a:r>
                    </a:p>
                  </a:txBody>
                  <a:tcPr/>
                </a:tc>
                <a:tc>
                  <a:txBody>
                    <a:bodyPr/>
                    <a:lstStyle/>
                    <a:p>
                      <a:pPr algn="ctr"/>
                      <a:r>
                        <a:rPr lang="en-GB" dirty="0"/>
                        <a:t>7.1</a:t>
                      </a:r>
                    </a:p>
                  </a:txBody>
                  <a:tcPr/>
                </a:tc>
                <a:extLst>
                  <a:ext uri="{0D108BD9-81ED-4DB2-BD59-A6C34878D82A}">
                    <a16:rowId xmlns:a16="http://schemas.microsoft.com/office/drawing/2014/main" val="10003"/>
                  </a:ext>
                </a:extLst>
              </a:tr>
              <a:tr h="370840">
                <a:tc>
                  <a:txBody>
                    <a:bodyPr/>
                    <a:lstStyle/>
                    <a:p>
                      <a:r>
                        <a:rPr lang="en-GB" dirty="0"/>
                        <a:t>Wales</a:t>
                      </a:r>
                    </a:p>
                  </a:txBody>
                  <a:tcPr/>
                </a:tc>
                <a:tc>
                  <a:txBody>
                    <a:bodyPr/>
                    <a:lstStyle/>
                    <a:p>
                      <a:pPr algn="ctr"/>
                      <a:r>
                        <a:rPr lang="en-GB" dirty="0"/>
                        <a:t>295</a:t>
                      </a:r>
                    </a:p>
                  </a:txBody>
                  <a:tcPr/>
                </a:tc>
                <a:tc>
                  <a:txBody>
                    <a:bodyPr/>
                    <a:lstStyle/>
                    <a:p>
                      <a:pPr algn="ctr"/>
                      <a:r>
                        <a:rPr lang="en-GB" dirty="0"/>
                        <a:t>7.3</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777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9513D5-9A92-FC23-71CB-100E5C3E343A}"/>
              </a:ext>
            </a:extLst>
          </p:cNvPr>
          <p:cNvSpPr/>
          <p:nvPr/>
        </p:nvSpPr>
        <p:spPr>
          <a:xfrm>
            <a:off x="64" y="1233553"/>
            <a:ext cx="9144000" cy="5147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44624"/>
            <a:ext cx="8229600" cy="1143000"/>
          </a:xfrm>
        </p:spPr>
        <p:txBody>
          <a:bodyPr/>
          <a:lstStyle/>
          <a:p>
            <a:r>
              <a:rPr lang="en-GB" b="1" dirty="0">
                <a:latin typeface="Book Antiqua" panose="02040602050305030304" pitchFamily="18" charset="0"/>
              </a:rPr>
              <a:t>More to think about…</a:t>
            </a:r>
          </a:p>
        </p:txBody>
      </p:sp>
      <p:sp>
        <p:nvSpPr>
          <p:cNvPr id="3" name="Content Placeholder 2"/>
          <p:cNvSpPr>
            <a:spLocks noGrp="1"/>
          </p:cNvSpPr>
          <p:nvPr>
            <p:ph idx="1"/>
          </p:nvPr>
        </p:nvSpPr>
        <p:spPr>
          <a:xfrm>
            <a:off x="457200" y="1233552"/>
            <a:ext cx="8229600" cy="2123440"/>
          </a:xfrm>
        </p:spPr>
        <p:txBody>
          <a:bodyPr>
            <a:normAutofit fontScale="92500" lnSpcReduction="10000"/>
          </a:bodyPr>
          <a:lstStyle/>
          <a:p>
            <a:r>
              <a:rPr lang="en-GB" sz="2800" dirty="0">
                <a:latin typeface="Book Antiqua" panose="02040602050305030304" pitchFamily="18" charset="0"/>
              </a:rPr>
              <a:t>Compare the total rainfall and average temperature for your school with the data below.</a:t>
            </a:r>
          </a:p>
          <a:p>
            <a:r>
              <a:rPr lang="en-GB" sz="2800" dirty="0">
                <a:latin typeface="Book Antiqua" panose="02040602050305030304" pitchFamily="18" charset="0"/>
              </a:rPr>
              <a:t>Do you think your school’s daffodils will flower earlier or later than other schools in your country? Why do you think so?</a:t>
            </a:r>
          </a:p>
          <a:p>
            <a:endParaRPr lang="en-GB" dirty="0">
              <a:latin typeface="Book Antiqua" panose="02040602050305030304" pitchFamily="18" charset="0"/>
            </a:endParaRPr>
          </a:p>
          <a:p>
            <a:pPr marL="0" indent="0">
              <a:buNone/>
            </a:pPr>
            <a:endParaRPr lang="en-GB" dirty="0">
              <a:latin typeface="Book Antiqua" panose="02040602050305030304" pitchFamily="18" charset="0"/>
            </a:endParaRPr>
          </a:p>
        </p:txBody>
      </p:sp>
      <p:sp>
        <p:nvSpPr>
          <p:cNvPr id="5" name="TextBox 4"/>
          <p:cNvSpPr txBox="1"/>
          <p:nvPr/>
        </p:nvSpPr>
        <p:spPr>
          <a:xfrm>
            <a:off x="683568" y="5417348"/>
            <a:ext cx="7704856" cy="1231106"/>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Book Antiqua" panose="02040602050305030304" pitchFamily="18" charset="0"/>
              </a:rPr>
              <a:t>If your prediction turns out to be wrong, what might be the reason? </a:t>
            </a:r>
          </a:p>
          <a:p>
            <a:endParaRPr lang="en-GB" dirty="0"/>
          </a:p>
        </p:txBody>
      </p:sp>
      <p:graphicFrame>
        <p:nvGraphicFramePr>
          <p:cNvPr id="4" name="Table 3">
            <a:extLst>
              <a:ext uri="{FF2B5EF4-FFF2-40B4-BE49-F238E27FC236}">
                <a16:creationId xmlns:a16="http://schemas.microsoft.com/office/drawing/2014/main" id="{C4D6DBD5-5DAF-92D1-8644-804A083C9500}"/>
              </a:ext>
            </a:extLst>
          </p:cNvPr>
          <p:cNvGraphicFramePr>
            <a:graphicFrameLocks noGrp="1"/>
          </p:cNvGraphicFramePr>
          <p:nvPr>
            <p:extLst>
              <p:ext uri="{D42A27DB-BD31-4B8C-83A1-F6EECF244321}">
                <p14:modId xmlns:p14="http://schemas.microsoft.com/office/powerpoint/2010/main" val="369959510"/>
              </p:ext>
            </p:extLst>
          </p:nvPr>
        </p:nvGraphicFramePr>
        <p:xfrm>
          <a:off x="1331640" y="3243404"/>
          <a:ext cx="6096000" cy="2123440"/>
        </p:xfrm>
        <a:graphic>
          <a:graphicData uri="http://schemas.openxmlformats.org/drawingml/2006/table">
            <a:tbl>
              <a:tblPr firstRow="1" bandRow="1">
                <a:tableStyleId>{EB344D84-9AFB-497E-A393-DC336BA19D2E}</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GB" dirty="0"/>
                        <a:t>November 2024 –</a:t>
                      </a:r>
                    </a:p>
                    <a:p>
                      <a:r>
                        <a:rPr lang="en-GB" dirty="0"/>
                        <a:t>January 2025</a:t>
                      </a:r>
                    </a:p>
                  </a:txBody>
                  <a:tcPr/>
                </a:tc>
                <a:tc>
                  <a:txBody>
                    <a:bodyPr/>
                    <a:lstStyle/>
                    <a:p>
                      <a:pPr algn="ctr"/>
                      <a:r>
                        <a:rPr lang="en-GB" dirty="0"/>
                        <a:t>Total</a:t>
                      </a:r>
                      <a:r>
                        <a:rPr lang="en-GB" baseline="0" dirty="0"/>
                        <a:t> Rainfall (mm)</a:t>
                      </a:r>
                      <a:endParaRPr lang="en-GB" dirty="0"/>
                    </a:p>
                  </a:txBody>
                  <a:tcPr/>
                </a:tc>
                <a:tc>
                  <a:txBody>
                    <a:bodyPr/>
                    <a:lstStyle/>
                    <a:p>
                      <a:pPr algn="ctr"/>
                      <a:r>
                        <a:rPr lang="en-GB" dirty="0"/>
                        <a:t>Average Temperature (°C)</a:t>
                      </a:r>
                    </a:p>
                  </a:txBody>
                  <a:tcPr/>
                </a:tc>
                <a:extLst>
                  <a:ext uri="{0D108BD9-81ED-4DB2-BD59-A6C34878D82A}">
                    <a16:rowId xmlns:a16="http://schemas.microsoft.com/office/drawing/2014/main" val="10000"/>
                  </a:ext>
                </a:extLst>
              </a:tr>
              <a:tr h="370840">
                <a:tc>
                  <a:txBody>
                    <a:bodyPr/>
                    <a:lstStyle/>
                    <a:p>
                      <a:r>
                        <a:rPr lang="en-GB" dirty="0"/>
                        <a:t>Scotland</a:t>
                      </a:r>
                    </a:p>
                  </a:txBody>
                  <a:tcPr/>
                </a:tc>
                <a:tc>
                  <a:txBody>
                    <a:bodyPr/>
                    <a:lstStyle/>
                    <a:p>
                      <a:pPr algn="ctr"/>
                      <a:r>
                        <a:rPr lang="en-GB" dirty="0"/>
                        <a:t>137</a:t>
                      </a:r>
                    </a:p>
                  </a:txBody>
                  <a:tcPr/>
                </a:tc>
                <a:tc>
                  <a:txBody>
                    <a:bodyPr/>
                    <a:lstStyle/>
                    <a:p>
                      <a:pPr algn="ctr"/>
                      <a:r>
                        <a:rPr lang="en-GB" dirty="0"/>
                        <a:t>5.9</a:t>
                      </a:r>
                    </a:p>
                  </a:txBody>
                  <a:tcPr/>
                </a:tc>
                <a:extLst>
                  <a:ext uri="{0D108BD9-81ED-4DB2-BD59-A6C34878D82A}">
                    <a16:rowId xmlns:a16="http://schemas.microsoft.com/office/drawing/2014/main" val="10001"/>
                  </a:ext>
                </a:extLst>
              </a:tr>
              <a:tr h="370840">
                <a:tc>
                  <a:txBody>
                    <a:bodyPr/>
                    <a:lstStyle/>
                    <a:p>
                      <a:r>
                        <a:rPr lang="en-GB" dirty="0"/>
                        <a:t>England</a:t>
                      </a:r>
                    </a:p>
                  </a:txBody>
                  <a:tcPr/>
                </a:tc>
                <a:tc>
                  <a:txBody>
                    <a:bodyPr/>
                    <a:lstStyle/>
                    <a:p>
                      <a:pPr algn="ctr"/>
                      <a:r>
                        <a:rPr lang="en-GB" dirty="0"/>
                        <a:t>205</a:t>
                      </a:r>
                    </a:p>
                  </a:txBody>
                  <a:tcPr/>
                </a:tc>
                <a:tc>
                  <a:txBody>
                    <a:bodyPr/>
                    <a:lstStyle/>
                    <a:p>
                      <a:pPr algn="ctr"/>
                      <a:r>
                        <a:rPr lang="en-GB" dirty="0"/>
                        <a:t>5.8</a:t>
                      </a:r>
                    </a:p>
                  </a:txBody>
                  <a:tcPr/>
                </a:tc>
                <a:extLst>
                  <a:ext uri="{0D108BD9-81ED-4DB2-BD59-A6C34878D82A}">
                    <a16:rowId xmlns:a16="http://schemas.microsoft.com/office/drawing/2014/main" val="10002"/>
                  </a:ext>
                </a:extLst>
              </a:tr>
              <a:tr h="370840">
                <a:tc>
                  <a:txBody>
                    <a:bodyPr/>
                    <a:lstStyle/>
                    <a:p>
                      <a:r>
                        <a:rPr lang="en-GB" dirty="0"/>
                        <a:t>Northern Ireland</a:t>
                      </a:r>
                    </a:p>
                  </a:txBody>
                  <a:tcPr/>
                </a:tc>
                <a:tc>
                  <a:txBody>
                    <a:bodyPr/>
                    <a:lstStyle/>
                    <a:p>
                      <a:pPr algn="ctr"/>
                      <a:r>
                        <a:rPr lang="en-GB" dirty="0"/>
                        <a:t>146</a:t>
                      </a:r>
                    </a:p>
                  </a:txBody>
                  <a:tcPr/>
                </a:tc>
                <a:tc>
                  <a:txBody>
                    <a:bodyPr/>
                    <a:lstStyle/>
                    <a:p>
                      <a:pPr algn="ctr"/>
                      <a:r>
                        <a:rPr lang="en-GB" dirty="0"/>
                        <a:t>7.1</a:t>
                      </a:r>
                    </a:p>
                  </a:txBody>
                  <a:tcPr/>
                </a:tc>
                <a:extLst>
                  <a:ext uri="{0D108BD9-81ED-4DB2-BD59-A6C34878D82A}">
                    <a16:rowId xmlns:a16="http://schemas.microsoft.com/office/drawing/2014/main" val="10003"/>
                  </a:ext>
                </a:extLst>
              </a:tr>
              <a:tr h="370840">
                <a:tc>
                  <a:txBody>
                    <a:bodyPr/>
                    <a:lstStyle/>
                    <a:p>
                      <a:r>
                        <a:rPr lang="en-GB" dirty="0"/>
                        <a:t>Wales</a:t>
                      </a:r>
                    </a:p>
                  </a:txBody>
                  <a:tcPr/>
                </a:tc>
                <a:tc>
                  <a:txBody>
                    <a:bodyPr/>
                    <a:lstStyle/>
                    <a:p>
                      <a:pPr algn="ctr"/>
                      <a:r>
                        <a:rPr lang="en-GB" dirty="0"/>
                        <a:t>295</a:t>
                      </a:r>
                    </a:p>
                  </a:txBody>
                  <a:tcPr/>
                </a:tc>
                <a:tc>
                  <a:txBody>
                    <a:bodyPr/>
                    <a:lstStyle/>
                    <a:p>
                      <a:pPr algn="ctr"/>
                      <a:r>
                        <a:rPr lang="en-GB" dirty="0"/>
                        <a:t>7.3</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7879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E941B0-776E-6624-07D4-6C57D16F4F72}"/>
              </a:ext>
            </a:extLst>
          </p:cNvPr>
          <p:cNvSpPr/>
          <p:nvPr/>
        </p:nvSpPr>
        <p:spPr>
          <a:xfrm>
            <a:off x="-36512" y="3985493"/>
            <a:ext cx="9180512" cy="2872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1317C3E-9CE9-8273-A542-01B49190431F}"/>
              </a:ext>
            </a:extLst>
          </p:cNvPr>
          <p:cNvSpPr/>
          <p:nvPr/>
        </p:nvSpPr>
        <p:spPr>
          <a:xfrm>
            <a:off x="0" y="308529"/>
            <a:ext cx="9144000" cy="1109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GB" dirty="0">
                <a:latin typeface="Book Antiqua" panose="02040602050305030304" pitchFamily="18" charset="0"/>
              </a:rPr>
              <a:t>Thank you for sending your data!</a:t>
            </a:r>
          </a:p>
        </p:txBody>
      </p:sp>
      <p:sp>
        <p:nvSpPr>
          <p:cNvPr id="3" name="Content Placeholder 2"/>
          <p:cNvSpPr>
            <a:spLocks noGrp="1"/>
          </p:cNvSpPr>
          <p:nvPr>
            <p:ph idx="1"/>
          </p:nvPr>
        </p:nvSpPr>
        <p:spPr>
          <a:xfrm>
            <a:off x="457200" y="1844824"/>
            <a:ext cx="8229600" cy="4281339"/>
          </a:xfrm>
        </p:spPr>
        <p:txBody>
          <a:bodyPr>
            <a:normAutofit/>
          </a:bodyPr>
          <a:lstStyle/>
          <a:p>
            <a:pPr marL="0" indent="0">
              <a:buNone/>
            </a:pPr>
            <a:r>
              <a:rPr lang="en-GB" sz="2800" dirty="0">
                <a:latin typeface="Book Antiqua" panose="02040602050305030304" pitchFamily="18" charset="0"/>
              </a:rPr>
              <a:t>We use data that was sent to us by schools on the Bulb Project for our charts and analysis. Thank you for sending us your weather recordings! This is an important part of our investigation.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034437"/>
            <a:ext cx="6408712" cy="2778939"/>
          </a:xfrm>
          <a:prstGeom prst="rect">
            <a:avLst/>
          </a:prstGeom>
        </p:spPr>
      </p:pic>
    </p:spTree>
    <p:extLst>
      <p:ext uri="{BB962C8B-B14F-4D97-AF65-F5344CB8AC3E}">
        <p14:creationId xmlns:p14="http://schemas.microsoft.com/office/powerpoint/2010/main" val="139489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04F000-1061-D058-F382-69B41B2FAFE7}"/>
              </a:ext>
            </a:extLst>
          </p:cNvPr>
          <p:cNvSpPr/>
          <p:nvPr/>
        </p:nvSpPr>
        <p:spPr>
          <a:xfrm>
            <a:off x="0" y="3096308"/>
            <a:ext cx="9144000" cy="2636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ook Antiqua" panose="02040602050305030304" pitchFamily="18" charset="0"/>
              </a:rPr>
              <a:t>Compare the weather </a:t>
            </a:r>
            <a:br>
              <a:rPr lang="en-GB" b="1" dirty="0">
                <a:latin typeface="Book Antiqua" panose="02040602050305030304" pitchFamily="18" charset="0"/>
              </a:rPr>
            </a:br>
            <a:r>
              <a:rPr lang="en-GB" b="1" dirty="0">
                <a:latin typeface="Book Antiqua" panose="02040602050305030304" pitchFamily="18" charset="0"/>
              </a:rPr>
              <a:t>to the last two years</a:t>
            </a:r>
          </a:p>
        </p:txBody>
      </p:sp>
      <p:graphicFrame>
        <p:nvGraphicFramePr>
          <p:cNvPr id="3" name="Table 2"/>
          <p:cNvGraphicFramePr>
            <a:graphicFrameLocks noGrp="1"/>
          </p:cNvGraphicFramePr>
          <p:nvPr>
            <p:extLst>
              <p:ext uri="{D42A27DB-BD31-4B8C-83A1-F6EECF244321}">
                <p14:modId xmlns:p14="http://schemas.microsoft.com/office/powerpoint/2010/main" val="1436091558"/>
              </p:ext>
            </p:extLst>
          </p:nvPr>
        </p:nvGraphicFramePr>
        <p:xfrm>
          <a:off x="476321" y="3192817"/>
          <a:ext cx="8147247" cy="1371600"/>
        </p:xfrm>
        <a:graphic>
          <a:graphicData uri="http://schemas.openxmlformats.org/drawingml/2006/table">
            <a:tbl>
              <a:tblPr firstRow="1" bandRow="1">
                <a:tableStyleId>{EB344D84-9AFB-497E-A393-DC336BA19D2E}</a:tableStyleId>
              </a:tblPr>
              <a:tblGrid>
                <a:gridCol w="2745084">
                  <a:extLst>
                    <a:ext uri="{9D8B030D-6E8A-4147-A177-3AD203B41FA5}">
                      <a16:colId xmlns:a16="http://schemas.microsoft.com/office/drawing/2014/main" val="20000"/>
                    </a:ext>
                  </a:extLst>
                </a:gridCol>
                <a:gridCol w="1800721">
                  <a:extLst>
                    <a:ext uri="{9D8B030D-6E8A-4147-A177-3AD203B41FA5}">
                      <a16:colId xmlns:a16="http://schemas.microsoft.com/office/drawing/2014/main" val="20001"/>
                    </a:ext>
                  </a:extLst>
                </a:gridCol>
                <a:gridCol w="1760067">
                  <a:extLst>
                    <a:ext uri="{9D8B030D-6E8A-4147-A177-3AD203B41FA5}">
                      <a16:colId xmlns:a16="http://schemas.microsoft.com/office/drawing/2014/main" val="20002"/>
                    </a:ext>
                  </a:extLst>
                </a:gridCol>
                <a:gridCol w="1841375">
                  <a:extLst>
                    <a:ext uri="{9D8B030D-6E8A-4147-A177-3AD203B41FA5}">
                      <a16:colId xmlns:a16="http://schemas.microsoft.com/office/drawing/2014/main" val="89853796"/>
                    </a:ext>
                  </a:extLst>
                </a:gridCol>
              </a:tblGrid>
              <a:tr h="370840">
                <a:tc>
                  <a:txBody>
                    <a:bodyPr/>
                    <a:lstStyle/>
                    <a:p>
                      <a:endParaRPr lang="en-GB" sz="2400" b="1" dirty="0"/>
                    </a:p>
                  </a:txBody>
                  <a:tcPr/>
                </a:tc>
                <a:tc>
                  <a:txBody>
                    <a:bodyPr/>
                    <a:lstStyle/>
                    <a:p>
                      <a:pPr algn="ctr"/>
                      <a:r>
                        <a:rPr lang="en-GB" sz="1800" dirty="0"/>
                        <a:t>2022-2023</a:t>
                      </a:r>
                      <a:endParaRPr lang="en-GB" sz="1800" b="1" dirty="0"/>
                    </a:p>
                  </a:txBody>
                  <a:tcPr/>
                </a:tc>
                <a:tc>
                  <a:txBody>
                    <a:bodyPr/>
                    <a:lstStyle/>
                    <a:p>
                      <a:pPr algn="ctr"/>
                      <a:r>
                        <a:rPr lang="en-GB" sz="1800" dirty="0"/>
                        <a:t>2023-2024</a:t>
                      </a:r>
                    </a:p>
                  </a:txBody>
                  <a:tcPr/>
                </a:tc>
                <a:tc>
                  <a:txBody>
                    <a:bodyPr/>
                    <a:lstStyle/>
                    <a:p>
                      <a:pPr algn="ctr"/>
                      <a:r>
                        <a:rPr lang="en-GB" sz="1800" dirty="0"/>
                        <a:t>2024-2025</a:t>
                      </a:r>
                    </a:p>
                  </a:txBody>
                  <a:tcPr/>
                </a:tc>
                <a:extLst>
                  <a:ext uri="{0D108BD9-81ED-4DB2-BD59-A6C34878D82A}">
                    <a16:rowId xmlns:a16="http://schemas.microsoft.com/office/drawing/2014/main" val="10000"/>
                  </a:ext>
                </a:extLst>
              </a:tr>
              <a:tr h="370840">
                <a:tc>
                  <a:txBody>
                    <a:bodyPr/>
                    <a:lstStyle/>
                    <a:p>
                      <a:r>
                        <a:rPr lang="en-GB" sz="1800" dirty="0"/>
                        <a:t>UK Total Rainfall Nov-Jan</a:t>
                      </a:r>
                      <a:endParaRPr lang="en-GB" sz="1800" b="1" dirty="0"/>
                    </a:p>
                  </a:txBody>
                  <a:tcPr/>
                </a:tc>
                <a:tc>
                  <a:txBody>
                    <a:bodyPr/>
                    <a:lstStyle/>
                    <a:p>
                      <a:pPr algn="ctr"/>
                      <a:r>
                        <a:rPr lang="en-GB" sz="2400" b="0" dirty="0"/>
                        <a:t>204mm</a:t>
                      </a:r>
                    </a:p>
                  </a:txBody>
                  <a:tcPr/>
                </a:tc>
                <a:tc>
                  <a:txBody>
                    <a:bodyPr/>
                    <a:lstStyle/>
                    <a:p>
                      <a:pPr algn="ctr"/>
                      <a:r>
                        <a:rPr lang="en-GB" sz="2400" kern="1200" dirty="0">
                          <a:solidFill>
                            <a:schemeClr val="dk1"/>
                          </a:solidFill>
                          <a:latin typeface="+mn-lt"/>
                          <a:ea typeface="+mn-ea"/>
                          <a:cs typeface="+mn-cs"/>
                        </a:rPr>
                        <a:t>305mm</a:t>
                      </a:r>
                    </a:p>
                  </a:txBody>
                  <a:tcPr/>
                </a:tc>
                <a:tc>
                  <a:txBody>
                    <a:bodyPr/>
                    <a:lstStyle/>
                    <a:p>
                      <a:pPr algn="ctr"/>
                      <a:r>
                        <a:rPr lang="en-GB" sz="2400" kern="1200" dirty="0">
                          <a:solidFill>
                            <a:schemeClr val="dk1"/>
                          </a:solidFill>
                          <a:latin typeface="+mn-lt"/>
                          <a:ea typeface="+mn-ea"/>
                          <a:cs typeface="+mn-cs"/>
                        </a:rPr>
                        <a:t>196mm</a:t>
                      </a:r>
                    </a:p>
                  </a:txBody>
                  <a:tcPr/>
                </a:tc>
                <a:extLst>
                  <a:ext uri="{0D108BD9-81ED-4DB2-BD59-A6C34878D82A}">
                    <a16:rowId xmlns:a16="http://schemas.microsoft.com/office/drawing/2014/main" val="10001"/>
                  </a:ext>
                </a:extLst>
              </a:tr>
              <a:tr h="370840">
                <a:tc>
                  <a:txBody>
                    <a:bodyPr/>
                    <a:lstStyle/>
                    <a:p>
                      <a:r>
                        <a:rPr lang="en-GB" sz="1800" dirty="0"/>
                        <a:t>UK Average Temperature</a:t>
                      </a:r>
                      <a:endParaRPr lang="en-GB" sz="1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t>6.9°C</a:t>
                      </a:r>
                    </a:p>
                  </a:txBody>
                  <a:tcPr/>
                </a:tc>
                <a:tc>
                  <a:txBody>
                    <a:bodyPr/>
                    <a:lstStyle/>
                    <a:p>
                      <a:pPr algn="ctr"/>
                      <a:r>
                        <a:rPr lang="en-GB" sz="2400" kern="1200" dirty="0">
                          <a:solidFill>
                            <a:schemeClr val="dk1"/>
                          </a:solidFill>
                          <a:latin typeface="+mn-lt"/>
                          <a:ea typeface="+mn-ea"/>
                          <a:cs typeface="+mn-cs"/>
                        </a:rPr>
                        <a:t>7.0</a:t>
                      </a:r>
                      <a:r>
                        <a:rPr lang="en-GB" sz="2400" dirty="0"/>
                        <a:t>°C</a:t>
                      </a:r>
                      <a:endParaRPr lang="en-GB" sz="2400" kern="1200" dirty="0">
                        <a:solidFill>
                          <a:schemeClr val="dk1"/>
                        </a:solidFill>
                        <a:latin typeface="+mn-lt"/>
                        <a:ea typeface="+mn-ea"/>
                        <a:cs typeface="+mn-cs"/>
                      </a:endParaRPr>
                    </a:p>
                  </a:txBody>
                  <a:tcPr/>
                </a:tc>
                <a:tc>
                  <a:txBody>
                    <a:bodyPr/>
                    <a:lstStyle/>
                    <a:p>
                      <a:pPr algn="ctr"/>
                      <a:r>
                        <a:rPr lang="en-GB" sz="2400" kern="1200" dirty="0">
                          <a:solidFill>
                            <a:schemeClr val="dk1"/>
                          </a:solidFill>
                          <a:latin typeface="+mn-lt"/>
                          <a:ea typeface="+mn-ea"/>
                          <a:cs typeface="+mn-cs"/>
                        </a:rPr>
                        <a:t>6.5</a:t>
                      </a:r>
                      <a:r>
                        <a:rPr lang="en-GB" sz="2400" dirty="0"/>
                        <a:t>°C</a:t>
                      </a:r>
                      <a:endParaRPr lang="en-GB"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6" name="Content Placeholder 2"/>
          <p:cNvSpPr txBox="1">
            <a:spLocks/>
          </p:cNvSpPr>
          <p:nvPr/>
        </p:nvSpPr>
        <p:spPr>
          <a:xfrm>
            <a:off x="457200" y="5733256"/>
            <a:ext cx="8229600" cy="172819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Book Antiqua" panose="02040602050305030304" pitchFamily="18" charset="0"/>
              </a:rPr>
              <a:t>Which year had the most rain?</a:t>
            </a:r>
          </a:p>
          <a:p>
            <a:r>
              <a:rPr lang="en-GB" dirty="0">
                <a:latin typeface="Book Antiqua" panose="02040602050305030304" pitchFamily="18" charset="0"/>
              </a:rPr>
              <a:t>Which year had the higher temperature?</a:t>
            </a:r>
          </a:p>
        </p:txBody>
      </p:sp>
      <p:sp>
        <p:nvSpPr>
          <p:cNvPr id="5" name="Donut 4"/>
          <p:cNvSpPr/>
          <p:nvPr/>
        </p:nvSpPr>
        <p:spPr>
          <a:xfrm>
            <a:off x="5220072" y="3551312"/>
            <a:ext cx="1296144" cy="669776"/>
          </a:xfrm>
          <a:prstGeom prst="donut">
            <a:avLst>
              <a:gd name="adj" fmla="val 21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Donut 4">
            <a:extLst>
              <a:ext uri="{FF2B5EF4-FFF2-40B4-BE49-F238E27FC236}">
                <a16:creationId xmlns:a16="http://schemas.microsoft.com/office/drawing/2014/main" id="{A6EEB99C-2A55-424A-92D2-CFD5A9242CA6}"/>
              </a:ext>
            </a:extLst>
          </p:cNvPr>
          <p:cNvSpPr/>
          <p:nvPr/>
        </p:nvSpPr>
        <p:spPr>
          <a:xfrm>
            <a:off x="5292080" y="3994312"/>
            <a:ext cx="1296144" cy="669776"/>
          </a:xfrm>
          <a:prstGeom prst="donut">
            <a:avLst>
              <a:gd name="adj" fmla="val 21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971600" y="4679478"/>
            <a:ext cx="698477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2023/24 had the most rain.</a:t>
            </a:r>
          </a:p>
          <a:p>
            <a:r>
              <a:rPr lang="en-GB" sz="2800" dirty="0"/>
              <a:t>The temperature was highest in 2023/24.</a:t>
            </a:r>
          </a:p>
        </p:txBody>
      </p:sp>
      <p:sp>
        <p:nvSpPr>
          <p:cNvPr id="8" name="Content Placeholder 2">
            <a:extLst>
              <a:ext uri="{FF2B5EF4-FFF2-40B4-BE49-F238E27FC236}">
                <a16:creationId xmlns:a16="http://schemas.microsoft.com/office/drawing/2014/main" id="{32E81EF5-B620-B506-6EB2-A7162A49C921}"/>
              </a:ext>
            </a:extLst>
          </p:cNvPr>
          <p:cNvSpPr txBox="1">
            <a:spLocks/>
          </p:cNvSpPr>
          <p:nvPr/>
        </p:nvSpPr>
        <p:spPr>
          <a:xfrm>
            <a:off x="476321" y="1798297"/>
            <a:ext cx="8229600" cy="1409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a:latin typeface="Book Antiqua" panose="02040602050305030304" pitchFamily="18" charset="0"/>
              </a:rPr>
              <a:t>This table shows the weather data for November – January for the last three years of the Bulb Project, across all four countries.</a:t>
            </a:r>
          </a:p>
        </p:txBody>
      </p:sp>
    </p:spTree>
    <p:extLst>
      <p:ext uri="{BB962C8B-B14F-4D97-AF65-F5344CB8AC3E}">
        <p14:creationId xmlns:p14="http://schemas.microsoft.com/office/powerpoint/2010/main" val="19524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096350-FF4C-AB61-227D-53C6CE5F356B}"/>
              </a:ext>
            </a:extLst>
          </p:cNvPr>
          <p:cNvSpPr/>
          <p:nvPr/>
        </p:nvSpPr>
        <p:spPr>
          <a:xfrm>
            <a:off x="0" y="5229200"/>
            <a:ext cx="9144000" cy="1656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ook Antiqua" panose="02040602050305030304" pitchFamily="18" charset="0"/>
              </a:rPr>
              <a:t>Compare the weather </a:t>
            </a:r>
            <a:br>
              <a:rPr lang="en-GB" b="1" dirty="0">
                <a:latin typeface="Book Antiqua" panose="02040602050305030304" pitchFamily="18" charset="0"/>
              </a:rPr>
            </a:br>
            <a:r>
              <a:rPr lang="en-GB" b="1" dirty="0">
                <a:latin typeface="Book Antiqua" panose="02040602050305030304" pitchFamily="18" charset="0"/>
              </a:rPr>
              <a:t>to the last two years</a:t>
            </a:r>
          </a:p>
        </p:txBody>
      </p:sp>
      <p:sp>
        <p:nvSpPr>
          <p:cNvPr id="8" name="Content Placeholder 2">
            <a:extLst>
              <a:ext uri="{FF2B5EF4-FFF2-40B4-BE49-F238E27FC236}">
                <a16:creationId xmlns:a16="http://schemas.microsoft.com/office/drawing/2014/main" id="{A9818468-2680-B3A0-B047-B6D466D87112}"/>
              </a:ext>
            </a:extLst>
          </p:cNvPr>
          <p:cNvSpPr txBox="1">
            <a:spLocks/>
          </p:cNvSpPr>
          <p:nvPr/>
        </p:nvSpPr>
        <p:spPr>
          <a:xfrm>
            <a:off x="416023" y="3717032"/>
            <a:ext cx="8229600" cy="172819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latin typeface="Book Antiqua" panose="02040602050305030304" pitchFamily="18" charset="0"/>
              </a:rPr>
              <a:t>Have your bulbs flowered yet? </a:t>
            </a:r>
          </a:p>
          <a:p>
            <a:r>
              <a:rPr lang="en-GB" sz="2800" dirty="0">
                <a:latin typeface="Book Antiqua" panose="02040602050305030304" pitchFamily="18" charset="0"/>
              </a:rPr>
              <a:t>Do you think the average flowering date will be </a:t>
            </a:r>
            <a:r>
              <a:rPr lang="en-GB" sz="2800" b="1" dirty="0">
                <a:latin typeface="Book Antiqua" panose="02040602050305030304" pitchFamily="18" charset="0"/>
              </a:rPr>
              <a:t>earlier</a:t>
            </a:r>
            <a:r>
              <a:rPr lang="en-GB" sz="2800" dirty="0">
                <a:latin typeface="Book Antiqua" panose="02040602050305030304" pitchFamily="18" charset="0"/>
              </a:rPr>
              <a:t> or </a:t>
            </a:r>
            <a:r>
              <a:rPr lang="en-GB" sz="2800" b="1" dirty="0">
                <a:latin typeface="Book Antiqua" panose="02040602050305030304" pitchFamily="18" charset="0"/>
              </a:rPr>
              <a:t>later</a:t>
            </a:r>
            <a:r>
              <a:rPr lang="en-GB" sz="2800" dirty="0">
                <a:latin typeface="Book Antiqua" panose="02040602050305030304" pitchFamily="18" charset="0"/>
              </a:rPr>
              <a:t> than 4</a:t>
            </a:r>
            <a:r>
              <a:rPr lang="en-GB" sz="2800" baseline="30000" dirty="0">
                <a:latin typeface="Book Antiqua" panose="02040602050305030304" pitchFamily="18" charset="0"/>
              </a:rPr>
              <a:t>th</a:t>
            </a:r>
            <a:r>
              <a:rPr lang="en-GB" sz="2800" dirty="0">
                <a:latin typeface="Book Antiqua" panose="02040602050305030304" pitchFamily="18" charset="0"/>
              </a:rPr>
              <a:t> March this year? </a:t>
            </a:r>
          </a:p>
          <a:p>
            <a:endParaRPr lang="en-GB" dirty="0">
              <a:latin typeface="Book Antiqua" panose="02040602050305030304" pitchFamily="18" charset="0"/>
            </a:endParaRPr>
          </a:p>
        </p:txBody>
      </p:sp>
      <p:sp>
        <p:nvSpPr>
          <p:cNvPr id="9" name="TextBox 8">
            <a:extLst>
              <a:ext uri="{FF2B5EF4-FFF2-40B4-BE49-F238E27FC236}">
                <a16:creationId xmlns:a16="http://schemas.microsoft.com/office/drawing/2014/main" id="{9B7AD0E1-3395-2F44-2F38-6696EEA4B6A5}"/>
              </a:ext>
            </a:extLst>
          </p:cNvPr>
          <p:cNvSpPr txBox="1"/>
          <p:nvPr/>
        </p:nvSpPr>
        <p:spPr>
          <a:xfrm>
            <a:off x="476672" y="5301208"/>
            <a:ext cx="8127773" cy="1569660"/>
          </a:xfrm>
          <a:prstGeom prst="rect">
            <a:avLst/>
          </a:prstGeom>
          <a:noFill/>
        </p:spPr>
        <p:txBody>
          <a:bodyPr wrap="square" rtlCol="0">
            <a:spAutoFit/>
          </a:bodyPr>
          <a:lstStyle/>
          <a:p>
            <a:r>
              <a:rPr lang="en-GB" sz="2400" dirty="0">
                <a:latin typeface="Book Antiqua" panose="02040602050305030304" pitchFamily="18" charset="0"/>
              </a:rPr>
              <a:t>Fill in the blanks in the sentence below to make your own hypothesis:</a:t>
            </a:r>
            <a:endParaRPr lang="en-GB" sz="2800" dirty="0">
              <a:latin typeface="Book Antiqua" panose="02040602050305030304" pitchFamily="18" charset="0"/>
            </a:endParaRPr>
          </a:p>
          <a:p>
            <a:r>
              <a:rPr lang="en-GB" sz="2400" dirty="0">
                <a:latin typeface="Book Antiqua" panose="02040602050305030304" pitchFamily="18" charset="0"/>
              </a:rPr>
              <a:t>“I think that, on average, daffodils will flower _______ this year because ____________________________________.”</a:t>
            </a:r>
          </a:p>
        </p:txBody>
      </p:sp>
      <p:graphicFrame>
        <p:nvGraphicFramePr>
          <p:cNvPr id="3" name="Table 2">
            <a:extLst>
              <a:ext uri="{FF2B5EF4-FFF2-40B4-BE49-F238E27FC236}">
                <a16:creationId xmlns:a16="http://schemas.microsoft.com/office/drawing/2014/main" id="{1493595A-85A2-9D79-ECFC-EE5729B985DD}"/>
              </a:ext>
            </a:extLst>
          </p:cNvPr>
          <p:cNvGraphicFramePr>
            <a:graphicFrameLocks noGrp="1"/>
          </p:cNvGraphicFramePr>
          <p:nvPr>
            <p:extLst>
              <p:ext uri="{D42A27DB-BD31-4B8C-83A1-F6EECF244321}">
                <p14:modId xmlns:p14="http://schemas.microsoft.com/office/powerpoint/2010/main" val="1816495590"/>
              </p:ext>
            </p:extLst>
          </p:nvPr>
        </p:nvGraphicFramePr>
        <p:xfrm>
          <a:off x="498376" y="1850505"/>
          <a:ext cx="8147247" cy="1828800"/>
        </p:xfrm>
        <a:graphic>
          <a:graphicData uri="http://schemas.openxmlformats.org/drawingml/2006/table">
            <a:tbl>
              <a:tblPr firstRow="1" bandRow="1">
                <a:tableStyleId>{EB344D84-9AFB-497E-A393-DC336BA19D2E}</a:tableStyleId>
              </a:tblPr>
              <a:tblGrid>
                <a:gridCol w="2745084">
                  <a:extLst>
                    <a:ext uri="{9D8B030D-6E8A-4147-A177-3AD203B41FA5}">
                      <a16:colId xmlns:a16="http://schemas.microsoft.com/office/drawing/2014/main" val="20000"/>
                    </a:ext>
                  </a:extLst>
                </a:gridCol>
                <a:gridCol w="1800721">
                  <a:extLst>
                    <a:ext uri="{9D8B030D-6E8A-4147-A177-3AD203B41FA5}">
                      <a16:colId xmlns:a16="http://schemas.microsoft.com/office/drawing/2014/main" val="20001"/>
                    </a:ext>
                  </a:extLst>
                </a:gridCol>
                <a:gridCol w="1760067">
                  <a:extLst>
                    <a:ext uri="{9D8B030D-6E8A-4147-A177-3AD203B41FA5}">
                      <a16:colId xmlns:a16="http://schemas.microsoft.com/office/drawing/2014/main" val="20002"/>
                    </a:ext>
                  </a:extLst>
                </a:gridCol>
                <a:gridCol w="1841375">
                  <a:extLst>
                    <a:ext uri="{9D8B030D-6E8A-4147-A177-3AD203B41FA5}">
                      <a16:colId xmlns:a16="http://schemas.microsoft.com/office/drawing/2014/main" val="89853796"/>
                    </a:ext>
                  </a:extLst>
                </a:gridCol>
              </a:tblGrid>
              <a:tr h="370840">
                <a:tc>
                  <a:txBody>
                    <a:bodyPr/>
                    <a:lstStyle/>
                    <a:p>
                      <a:endParaRPr lang="en-GB" sz="2400" b="1" dirty="0"/>
                    </a:p>
                  </a:txBody>
                  <a:tcPr/>
                </a:tc>
                <a:tc>
                  <a:txBody>
                    <a:bodyPr/>
                    <a:lstStyle/>
                    <a:p>
                      <a:pPr algn="ctr"/>
                      <a:r>
                        <a:rPr lang="en-GB" sz="1800" dirty="0"/>
                        <a:t>2022-2023</a:t>
                      </a:r>
                      <a:endParaRPr lang="en-GB" sz="1800" b="1" dirty="0"/>
                    </a:p>
                  </a:txBody>
                  <a:tcPr/>
                </a:tc>
                <a:tc>
                  <a:txBody>
                    <a:bodyPr/>
                    <a:lstStyle/>
                    <a:p>
                      <a:pPr algn="ctr"/>
                      <a:r>
                        <a:rPr lang="en-GB" sz="1800" dirty="0"/>
                        <a:t>2023-2024</a:t>
                      </a:r>
                    </a:p>
                  </a:txBody>
                  <a:tcPr/>
                </a:tc>
                <a:tc>
                  <a:txBody>
                    <a:bodyPr/>
                    <a:lstStyle/>
                    <a:p>
                      <a:pPr algn="ctr"/>
                      <a:r>
                        <a:rPr lang="en-GB" sz="1800" dirty="0"/>
                        <a:t>2024-2025</a:t>
                      </a:r>
                    </a:p>
                  </a:txBody>
                  <a:tcPr/>
                </a:tc>
                <a:extLst>
                  <a:ext uri="{0D108BD9-81ED-4DB2-BD59-A6C34878D82A}">
                    <a16:rowId xmlns:a16="http://schemas.microsoft.com/office/drawing/2014/main" val="10000"/>
                  </a:ext>
                </a:extLst>
              </a:tr>
              <a:tr h="370840">
                <a:tc>
                  <a:txBody>
                    <a:bodyPr/>
                    <a:lstStyle/>
                    <a:p>
                      <a:r>
                        <a:rPr lang="en-GB" sz="1800" dirty="0"/>
                        <a:t>UK Total Rainfall Nov-Jan</a:t>
                      </a:r>
                      <a:endParaRPr lang="en-GB" sz="1800" b="1" dirty="0"/>
                    </a:p>
                  </a:txBody>
                  <a:tcPr/>
                </a:tc>
                <a:tc>
                  <a:txBody>
                    <a:bodyPr/>
                    <a:lstStyle/>
                    <a:p>
                      <a:pPr algn="ctr"/>
                      <a:r>
                        <a:rPr lang="en-GB" sz="2400" b="0" dirty="0"/>
                        <a:t>204mm</a:t>
                      </a:r>
                    </a:p>
                  </a:txBody>
                  <a:tcPr/>
                </a:tc>
                <a:tc>
                  <a:txBody>
                    <a:bodyPr/>
                    <a:lstStyle/>
                    <a:p>
                      <a:pPr algn="ctr"/>
                      <a:r>
                        <a:rPr lang="en-GB" sz="2400" kern="1200" dirty="0">
                          <a:solidFill>
                            <a:schemeClr val="dk1"/>
                          </a:solidFill>
                          <a:latin typeface="+mn-lt"/>
                          <a:ea typeface="+mn-ea"/>
                          <a:cs typeface="+mn-cs"/>
                        </a:rPr>
                        <a:t>305mm</a:t>
                      </a:r>
                    </a:p>
                  </a:txBody>
                  <a:tcPr/>
                </a:tc>
                <a:tc>
                  <a:txBody>
                    <a:bodyPr/>
                    <a:lstStyle/>
                    <a:p>
                      <a:pPr algn="ctr"/>
                      <a:r>
                        <a:rPr lang="en-GB" sz="2400" kern="1200" dirty="0">
                          <a:solidFill>
                            <a:schemeClr val="dk1"/>
                          </a:solidFill>
                          <a:latin typeface="+mn-lt"/>
                          <a:ea typeface="+mn-ea"/>
                          <a:cs typeface="+mn-cs"/>
                        </a:rPr>
                        <a:t>196mm</a:t>
                      </a:r>
                    </a:p>
                  </a:txBody>
                  <a:tcPr/>
                </a:tc>
                <a:extLst>
                  <a:ext uri="{0D108BD9-81ED-4DB2-BD59-A6C34878D82A}">
                    <a16:rowId xmlns:a16="http://schemas.microsoft.com/office/drawing/2014/main" val="10001"/>
                  </a:ext>
                </a:extLst>
              </a:tr>
              <a:tr h="370840">
                <a:tc>
                  <a:txBody>
                    <a:bodyPr/>
                    <a:lstStyle/>
                    <a:p>
                      <a:r>
                        <a:rPr lang="en-GB" sz="1800" dirty="0"/>
                        <a:t>UK Average Temperature</a:t>
                      </a:r>
                      <a:endParaRPr lang="en-GB" sz="1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t>6.9°C</a:t>
                      </a:r>
                    </a:p>
                  </a:txBody>
                  <a:tcPr/>
                </a:tc>
                <a:tc>
                  <a:txBody>
                    <a:bodyPr/>
                    <a:lstStyle/>
                    <a:p>
                      <a:pPr algn="ctr"/>
                      <a:r>
                        <a:rPr lang="en-GB" sz="2400" kern="1200" dirty="0">
                          <a:solidFill>
                            <a:schemeClr val="dk1"/>
                          </a:solidFill>
                          <a:latin typeface="+mn-lt"/>
                          <a:ea typeface="+mn-ea"/>
                          <a:cs typeface="+mn-cs"/>
                        </a:rPr>
                        <a:t>7.0</a:t>
                      </a:r>
                      <a:r>
                        <a:rPr lang="en-GB" sz="2400" dirty="0"/>
                        <a:t>°C</a:t>
                      </a:r>
                      <a:endParaRPr lang="en-GB" sz="2400" kern="1200" dirty="0">
                        <a:solidFill>
                          <a:schemeClr val="dk1"/>
                        </a:solidFill>
                        <a:latin typeface="+mn-lt"/>
                        <a:ea typeface="+mn-ea"/>
                        <a:cs typeface="+mn-cs"/>
                      </a:endParaRPr>
                    </a:p>
                  </a:txBody>
                  <a:tcPr/>
                </a:tc>
                <a:tc>
                  <a:txBody>
                    <a:bodyPr/>
                    <a:lstStyle/>
                    <a:p>
                      <a:pPr algn="ctr"/>
                      <a:r>
                        <a:rPr lang="en-GB" sz="2400" kern="1200" dirty="0">
                          <a:solidFill>
                            <a:schemeClr val="dk1"/>
                          </a:solidFill>
                          <a:latin typeface="+mn-lt"/>
                          <a:ea typeface="+mn-ea"/>
                          <a:cs typeface="+mn-cs"/>
                        </a:rPr>
                        <a:t>6.5</a:t>
                      </a:r>
                      <a:r>
                        <a:rPr lang="en-GB" sz="2400" dirty="0"/>
                        <a:t>°C</a:t>
                      </a:r>
                      <a:endParaRPr lang="en-GB"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GB" sz="1800" b="0" dirty="0"/>
                        <a:t>UK Average Flowering Date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t>19</a:t>
                      </a:r>
                      <a:r>
                        <a:rPr lang="en-GB" sz="2400" baseline="30000" dirty="0"/>
                        <a:t>th</a:t>
                      </a:r>
                      <a:r>
                        <a:rPr lang="en-GB" sz="2400" dirty="0"/>
                        <a:t> March</a:t>
                      </a:r>
                    </a:p>
                  </a:txBody>
                  <a:tcPr/>
                </a:tc>
                <a:tc>
                  <a:txBody>
                    <a:bodyPr/>
                    <a:lstStyle/>
                    <a:p>
                      <a:pPr algn="ctr"/>
                      <a:r>
                        <a:rPr lang="en-GB" sz="2400" kern="1200" dirty="0">
                          <a:solidFill>
                            <a:schemeClr val="dk1"/>
                          </a:solidFill>
                          <a:latin typeface="+mn-lt"/>
                          <a:ea typeface="+mn-ea"/>
                          <a:cs typeface="+mn-cs"/>
                        </a:rPr>
                        <a:t>4</a:t>
                      </a:r>
                      <a:r>
                        <a:rPr lang="en-GB" sz="2400" kern="1200" baseline="30000" dirty="0">
                          <a:solidFill>
                            <a:schemeClr val="dk1"/>
                          </a:solidFill>
                          <a:latin typeface="+mn-lt"/>
                          <a:ea typeface="+mn-ea"/>
                          <a:cs typeface="+mn-cs"/>
                        </a:rPr>
                        <a:t>th</a:t>
                      </a:r>
                      <a:r>
                        <a:rPr lang="en-GB" sz="2400" kern="1200" dirty="0">
                          <a:solidFill>
                            <a:schemeClr val="dk1"/>
                          </a:solidFill>
                          <a:latin typeface="+mn-lt"/>
                          <a:ea typeface="+mn-ea"/>
                          <a:cs typeface="+mn-cs"/>
                        </a:rPr>
                        <a:t> March</a:t>
                      </a:r>
                    </a:p>
                  </a:txBody>
                  <a:tcPr/>
                </a:tc>
                <a:tc>
                  <a:txBody>
                    <a:bodyPr/>
                    <a:lstStyle/>
                    <a:p>
                      <a:pPr algn="ctr"/>
                      <a:r>
                        <a:rPr lang="en-GB" sz="2400" kern="1200" dirty="0">
                          <a:solidFill>
                            <a:schemeClr val="dk1"/>
                          </a:solidFill>
                          <a:latin typeface="+mn-lt"/>
                          <a:ea typeface="+mn-ea"/>
                          <a:cs typeface="+mn-cs"/>
                        </a:rPr>
                        <a:t>?</a:t>
                      </a:r>
                    </a:p>
                  </a:txBody>
                  <a:tcPr/>
                </a:tc>
                <a:extLst>
                  <a:ext uri="{0D108BD9-81ED-4DB2-BD59-A6C34878D82A}">
                    <a16:rowId xmlns:a16="http://schemas.microsoft.com/office/drawing/2014/main" val="3645242732"/>
                  </a:ext>
                </a:extLst>
              </a:tr>
            </a:tbl>
          </a:graphicData>
        </a:graphic>
      </p:graphicFrame>
    </p:spTree>
    <p:extLst>
      <p:ext uri="{BB962C8B-B14F-4D97-AF65-F5344CB8AC3E}">
        <p14:creationId xmlns:p14="http://schemas.microsoft.com/office/powerpoint/2010/main" val="2549754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GB" b="1" dirty="0">
                <a:latin typeface="Bookman Old Style" panose="02050604050505020204" pitchFamily="18" charset="0"/>
              </a:rPr>
              <a:t>And now we wait…</a:t>
            </a:r>
          </a:p>
        </p:txBody>
      </p:sp>
      <p:sp>
        <p:nvSpPr>
          <p:cNvPr id="3" name="Content Placeholder 2"/>
          <p:cNvSpPr>
            <a:spLocks noGrp="1"/>
          </p:cNvSpPr>
          <p:nvPr>
            <p:ph sz="half" idx="1"/>
          </p:nvPr>
        </p:nvSpPr>
        <p:spPr>
          <a:xfrm>
            <a:off x="457200" y="1600200"/>
            <a:ext cx="4038600" cy="4525963"/>
          </a:xfrm>
        </p:spPr>
        <p:txBody>
          <a:bodyPr>
            <a:normAutofit fontScale="92500" lnSpcReduction="10000"/>
          </a:bodyPr>
          <a:lstStyle/>
          <a:p>
            <a:pPr marL="0" indent="0">
              <a:lnSpc>
                <a:spcPct val="90000"/>
              </a:lnSpc>
              <a:buNone/>
            </a:pPr>
            <a:r>
              <a:rPr lang="en-GB" sz="2400" b="1" dirty="0">
                <a:latin typeface="Book Antiqua" panose="02040602050305030304" pitchFamily="18" charset="0"/>
              </a:rPr>
              <a:t>Now you have some hypotheses for your investigation!</a:t>
            </a:r>
          </a:p>
          <a:p>
            <a:pPr marL="0" indent="0">
              <a:lnSpc>
                <a:spcPct val="90000"/>
              </a:lnSpc>
              <a:buNone/>
            </a:pPr>
            <a:endParaRPr lang="en-GB" sz="2400" dirty="0">
              <a:latin typeface="Book Antiqua" panose="02040602050305030304" pitchFamily="18" charset="0"/>
            </a:endParaRPr>
          </a:p>
          <a:p>
            <a:pPr marL="0" indent="0">
              <a:lnSpc>
                <a:spcPct val="90000"/>
              </a:lnSpc>
              <a:buNone/>
            </a:pPr>
            <a:r>
              <a:rPr lang="en-GB" sz="2400" dirty="0">
                <a:latin typeface="Book Antiqua" panose="02040602050305030304" pitchFamily="18" charset="0"/>
              </a:rPr>
              <a:t>We will have to wait and see if they are correct, as this is a real, ongoing investigation.</a:t>
            </a:r>
          </a:p>
          <a:p>
            <a:pPr marL="0" indent="0">
              <a:lnSpc>
                <a:spcPct val="90000"/>
              </a:lnSpc>
              <a:buNone/>
            </a:pPr>
            <a:endParaRPr lang="en-GB" sz="2400" dirty="0">
              <a:latin typeface="Book Antiqua" panose="02040602050305030304" pitchFamily="18" charset="0"/>
            </a:endParaRPr>
          </a:p>
          <a:p>
            <a:pPr marL="0" indent="0">
              <a:lnSpc>
                <a:spcPct val="90000"/>
              </a:lnSpc>
              <a:buNone/>
            </a:pPr>
            <a:r>
              <a:rPr lang="en-GB" sz="2400" dirty="0">
                <a:latin typeface="Book Antiqua" panose="02040602050305030304" pitchFamily="18" charset="0"/>
              </a:rPr>
              <a:t>Don’t worry if your predictions turn out to be wrong – real scientists can find their predictions are wrong too and must rethink their ideas. That is how we can make new discoveries!</a:t>
            </a:r>
          </a:p>
        </p:txBody>
      </p:sp>
      <p:pic>
        <p:nvPicPr>
          <p:cNvPr id="1028" name="Picture 4" descr="Free Daffodil Easter Bell photo and picture">
            <a:extLst>
              <a:ext uri="{FF2B5EF4-FFF2-40B4-BE49-F238E27FC236}">
                <a16:creationId xmlns:a16="http://schemas.microsoft.com/office/drawing/2014/main" id="{0FD1C107-41A3-52FB-4DD9-CAA26C4A4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62" r="36775" b="-1"/>
          <a:stretch/>
        </p:blipFill>
        <p:spPr bwMode="auto">
          <a:xfrm>
            <a:off x="4648200" y="1600200"/>
            <a:ext cx="4038600"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25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EAA70D-0EA0-D1AB-153B-7EB8B288F676}"/>
              </a:ext>
            </a:extLst>
          </p:cNvPr>
          <p:cNvSpPr/>
          <p:nvPr/>
        </p:nvSpPr>
        <p:spPr>
          <a:xfrm>
            <a:off x="-1104" y="1473302"/>
            <a:ext cx="9144000" cy="40981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93722" y="149721"/>
            <a:ext cx="8403422" cy="1469951"/>
          </a:xfrm>
        </p:spPr>
        <p:txBody>
          <a:bodyPr>
            <a:noAutofit/>
          </a:bodyPr>
          <a:lstStyle/>
          <a:p>
            <a:pPr marL="0" indent="0"/>
            <a:r>
              <a:rPr lang="en-GB" sz="3600" b="1" dirty="0">
                <a:latin typeface="Book Antiqua" panose="02040602050305030304" pitchFamily="18" charset="0"/>
              </a:rPr>
              <a:t>Further Discussion: What can schools do to make the Bulb Project a fair test?</a:t>
            </a:r>
          </a:p>
        </p:txBody>
      </p:sp>
      <p:sp>
        <p:nvSpPr>
          <p:cNvPr id="3" name="Content Placeholder 2"/>
          <p:cNvSpPr>
            <a:spLocks noGrp="1"/>
          </p:cNvSpPr>
          <p:nvPr>
            <p:ph idx="1"/>
          </p:nvPr>
        </p:nvSpPr>
        <p:spPr>
          <a:xfrm>
            <a:off x="293722" y="5551273"/>
            <a:ext cx="8526750" cy="2431808"/>
          </a:xfrm>
        </p:spPr>
        <p:txBody>
          <a:bodyPr>
            <a:normAutofit/>
          </a:bodyPr>
          <a:lstStyle/>
          <a:p>
            <a:pPr marL="0" indent="0">
              <a:buNone/>
            </a:pPr>
            <a:r>
              <a:rPr lang="en-GB" sz="2400" dirty="0">
                <a:latin typeface="Book Antiqua" panose="02040602050305030304" pitchFamily="18" charset="0"/>
              </a:rPr>
              <a:t>Remember: to be a fair test, only the factors we are measuring should change (water and temperature). Everything else should stay the same, even at different schools.</a:t>
            </a:r>
          </a:p>
        </p:txBody>
      </p:sp>
      <p:grpSp>
        <p:nvGrpSpPr>
          <p:cNvPr id="4" name="Group 3">
            <a:extLst>
              <a:ext uri="{FF2B5EF4-FFF2-40B4-BE49-F238E27FC236}">
                <a16:creationId xmlns:a16="http://schemas.microsoft.com/office/drawing/2014/main" id="{BC912EE4-2022-41B2-A0E5-914F0426D9EB}"/>
              </a:ext>
            </a:extLst>
          </p:cNvPr>
          <p:cNvGrpSpPr/>
          <p:nvPr/>
        </p:nvGrpSpPr>
        <p:grpSpPr>
          <a:xfrm>
            <a:off x="968736" y="1528056"/>
            <a:ext cx="1572289" cy="1664804"/>
            <a:chOff x="679078" y="2780928"/>
            <a:chExt cx="1572289" cy="1664804"/>
          </a:xfrm>
        </p:grpSpPr>
        <p:pic>
          <p:nvPicPr>
            <p:cNvPr id="5" name="Picture 3" descr="C:\Users\SamanthaM\AppData\Local\Microsoft\Windows\Temporary Internet Files\Content.IE5\RC4S9C32\sonne-gelb[1].png">
              <a:extLst>
                <a:ext uri="{FF2B5EF4-FFF2-40B4-BE49-F238E27FC236}">
                  <a16:creationId xmlns:a16="http://schemas.microsoft.com/office/drawing/2014/main" id="{061BC918-DFB2-4D43-BED7-CC3D1135D667}"/>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568" y="2780928"/>
              <a:ext cx="1567799" cy="15677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8E4D879-94DF-4464-99DD-F413D11BFC30}"/>
                </a:ext>
              </a:extLst>
            </p:cNvPr>
            <p:cNvSpPr/>
            <p:nvPr/>
          </p:nvSpPr>
          <p:spPr>
            <a:xfrm>
              <a:off x="679078" y="3860957"/>
              <a:ext cx="157228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Sunlight</a:t>
              </a:r>
            </a:p>
          </p:txBody>
        </p:sp>
      </p:grpSp>
      <p:grpSp>
        <p:nvGrpSpPr>
          <p:cNvPr id="7" name="Group 6">
            <a:extLst>
              <a:ext uri="{FF2B5EF4-FFF2-40B4-BE49-F238E27FC236}">
                <a16:creationId xmlns:a16="http://schemas.microsoft.com/office/drawing/2014/main" id="{BAC5082C-747E-46F9-BC4E-80EDE1265634}"/>
              </a:ext>
            </a:extLst>
          </p:cNvPr>
          <p:cNvGrpSpPr/>
          <p:nvPr/>
        </p:nvGrpSpPr>
        <p:grpSpPr>
          <a:xfrm>
            <a:off x="3341727" y="1730519"/>
            <a:ext cx="2187362" cy="1636946"/>
            <a:chOff x="3419872" y="2817037"/>
            <a:chExt cx="2187362" cy="1636946"/>
          </a:xfrm>
        </p:grpSpPr>
        <p:pic>
          <p:nvPicPr>
            <p:cNvPr id="8" name="Picture 4" descr="C:\Users\SamanthaM\AppData\Local\Microsoft\Windows\Temporary Internet Files\Content.IE5\RC4S9C32\nicubunu-Weather-Symbols-Rain[1].png">
              <a:extLst>
                <a:ext uri="{FF2B5EF4-FFF2-40B4-BE49-F238E27FC236}">
                  <a16:creationId xmlns:a16="http://schemas.microsoft.com/office/drawing/2014/main" id="{5B28DD61-70A3-4085-8C85-5A07BA4E18C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19872" y="2817037"/>
              <a:ext cx="1572226" cy="14955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CCB29CD-E420-437F-8970-E19C9B2CCB2F}"/>
                </a:ext>
              </a:extLst>
            </p:cNvPr>
            <p:cNvSpPr/>
            <p:nvPr/>
          </p:nvSpPr>
          <p:spPr>
            <a:xfrm>
              <a:off x="4376961" y="3869208"/>
              <a:ext cx="12302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0" name="Group 9">
            <a:extLst>
              <a:ext uri="{FF2B5EF4-FFF2-40B4-BE49-F238E27FC236}">
                <a16:creationId xmlns:a16="http://schemas.microsoft.com/office/drawing/2014/main" id="{3958DAA1-6A6C-4472-8398-92D68EF42734}"/>
              </a:ext>
            </a:extLst>
          </p:cNvPr>
          <p:cNvGrpSpPr/>
          <p:nvPr/>
        </p:nvGrpSpPr>
        <p:grpSpPr>
          <a:xfrm>
            <a:off x="6004110" y="1664057"/>
            <a:ext cx="2082721" cy="1562041"/>
            <a:chOff x="6084168" y="2724114"/>
            <a:chExt cx="2082721" cy="1562041"/>
          </a:xfrm>
        </p:grpSpPr>
        <p:pic>
          <p:nvPicPr>
            <p:cNvPr id="11" name="Picture 5" descr="C:\Users\SamanthaM\AppData\Local\Microsoft\Windows\Temporary Internet Files\Content.IE5\YP3L5F8L\Calm_Sky_4190265[1].jpg">
              <a:extLst>
                <a:ext uri="{FF2B5EF4-FFF2-40B4-BE49-F238E27FC236}">
                  <a16:creationId xmlns:a16="http://schemas.microsoft.com/office/drawing/2014/main" id="{A11D5781-378B-4613-90BD-1B571B0CA6CD}"/>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84168" y="2724114"/>
              <a:ext cx="2082721" cy="15620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9866BAD-5C77-4465-8557-061EC6B3CEC3}"/>
                </a:ext>
              </a:extLst>
            </p:cNvPr>
            <p:cNvSpPr/>
            <p:nvPr/>
          </p:nvSpPr>
          <p:spPr>
            <a:xfrm>
              <a:off x="6785531" y="3272438"/>
              <a:ext cx="67999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3" name="Group 12">
            <a:extLst>
              <a:ext uri="{FF2B5EF4-FFF2-40B4-BE49-F238E27FC236}">
                <a16:creationId xmlns:a16="http://schemas.microsoft.com/office/drawing/2014/main" id="{B2506D9F-2565-4592-B93D-6CA60931362D}"/>
              </a:ext>
            </a:extLst>
          </p:cNvPr>
          <p:cNvGrpSpPr/>
          <p:nvPr/>
        </p:nvGrpSpPr>
        <p:grpSpPr>
          <a:xfrm>
            <a:off x="681190" y="3254275"/>
            <a:ext cx="2016223" cy="2296997"/>
            <a:chOff x="1913735" y="4435108"/>
            <a:chExt cx="2016223" cy="2296997"/>
          </a:xfrm>
        </p:grpSpPr>
        <p:pic>
          <p:nvPicPr>
            <p:cNvPr id="14" name="Picture 6" descr="C:\Users\SamanthaM\AppData\Local\Microsoft\Windows\Temporary Internet Files\Content.IE5\RC4S9C32\Soil[1].jpg">
              <a:extLst>
                <a:ext uri="{FF2B5EF4-FFF2-40B4-BE49-F238E27FC236}">
                  <a16:creationId xmlns:a16="http://schemas.microsoft.com/office/drawing/2014/main" id="{543690CB-3E90-4B2D-B039-CDB97642545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13735" y="4435108"/>
              <a:ext cx="2016223" cy="15121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1FEDD76-208C-48F4-AF4F-5FE25698B901}"/>
                </a:ext>
              </a:extLst>
            </p:cNvPr>
            <p:cNvSpPr/>
            <p:nvPr/>
          </p:nvSpPr>
          <p:spPr>
            <a:xfrm>
              <a:off x="2025095" y="5654887"/>
              <a:ext cx="1793504"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Soil for</a:t>
              </a:r>
            </a:p>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Nutrients</a:t>
              </a:r>
            </a:p>
          </p:txBody>
        </p:sp>
      </p:grpSp>
      <p:grpSp>
        <p:nvGrpSpPr>
          <p:cNvPr id="16" name="Group 15">
            <a:extLst>
              <a:ext uri="{FF2B5EF4-FFF2-40B4-BE49-F238E27FC236}">
                <a16:creationId xmlns:a16="http://schemas.microsoft.com/office/drawing/2014/main" id="{6D063460-4596-4ACC-B66A-6409CA01CB28}"/>
              </a:ext>
            </a:extLst>
          </p:cNvPr>
          <p:cNvGrpSpPr/>
          <p:nvPr/>
        </p:nvGrpSpPr>
        <p:grpSpPr>
          <a:xfrm>
            <a:off x="6467423" y="3367465"/>
            <a:ext cx="1935426" cy="2088232"/>
            <a:chOff x="5077708" y="4653136"/>
            <a:chExt cx="1935426" cy="2088232"/>
          </a:xfrm>
        </p:grpSpPr>
        <p:pic>
          <p:nvPicPr>
            <p:cNvPr id="17" name="Picture 7" descr="C:\Users\SamanthaM\AppData\Local\Microsoft\Windows\Temporary Internet Files\Content.IE5\YP3L5F8L\300px-Thermometer_0.svg[1].png">
              <a:extLst>
                <a:ext uri="{FF2B5EF4-FFF2-40B4-BE49-F238E27FC236}">
                  <a16:creationId xmlns:a16="http://schemas.microsoft.com/office/drawing/2014/main" id="{2431D94D-04F9-4C6E-A015-D3420F196E83}"/>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077708" y="4653136"/>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C12680BC-DFEE-41D1-ABB3-BA86BC835009}"/>
                </a:ext>
              </a:extLst>
            </p:cNvPr>
            <p:cNvSpPr/>
            <p:nvPr/>
          </p:nvSpPr>
          <p:spPr>
            <a:xfrm>
              <a:off x="5431611" y="6156593"/>
              <a:ext cx="158152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Warmth</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9" name="Group 18">
            <a:extLst>
              <a:ext uri="{FF2B5EF4-FFF2-40B4-BE49-F238E27FC236}">
                <a16:creationId xmlns:a16="http://schemas.microsoft.com/office/drawing/2014/main" id="{BFEF94AB-994C-4C50-A8AD-B1B83815A9B9}"/>
              </a:ext>
            </a:extLst>
          </p:cNvPr>
          <p:cNvGrpSpPr/>
          <p:nvPr/>
        </p:nvGrpSpPr>
        <p:grpSpPr>
          <a:xfrm>
            <a:off x="3190889" y="3431988"/>
            <a:ext cx="2894416" cy="2099057"/>
            <a:chOff x="3189752" y="4651410"/>
            <a:chExt cx="2894416" cy="2099057"/>
          </a:xfrm>
        </p:grpSpPr>
        <p:pic>
          <p:nvPicPr>
            <p:cNvPr id="20" name="Picture 2" descr="C:\Users\SamanthaM\AppData\Local\Microsoft\Windows\Temporary Internet Files\Content.IE5\394Q3EGX\daffodil-24327880[1].jpg">
              <a:extLst>
                <a:ext uri="{FF2B5EF4-FFF2-40B4-BE49-F238E27FC236}">
                  <a16:creationId xmlns:a16="http://schemas.microsoft.com/office/drawing/2014/main" id="{7EFEC7F3-8BED-4F4A-B3D8-56FE281AB6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258" y="4651410"/>
              <a:ext cx="1013406" cy="151428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062C6F46-EAC1-448C-9C45-BC6D923D0A42}"/>
                </a:ext>
              </a:extLst>
            </p:cNvPr>
            <p:cNvCxnSpPr/>
            <p:nvPr/>
          </p:nvCxnSpPr>
          <p:spPr>
            <a:xfrm>
              <a:off x="3203848" y="6163184"/>
              <a:ext cx="2880320" cy="25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1BBB6EC-92C6-4704-AA13-74D128645753}"/>
                </a:ext>
              </a:extLst>
            </p:cNvPr>
            <p:cNvSpPr/>
            <p:nvPr/>
          </p:nvSpPr>
          <p:spPr>
            <a:xfrm>
              <a:off x="3189752" y="6165692"/>
              <a:ext cx="259128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Room to grow</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2741861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Book Antiqua" panose="02040602050305030304" pitchFamily="18" charset="0"/>
              </a:rPr>
              <a:t>Further Discussion</a:t>
            </a:r>
          </a:p>
        </p:txBody>
      </p:sp>
      <p:sp>
        <p:nvSpPr>
          <p:cNvPr id="3" name="Content Placeholder 2"/>
          <p:cNvSpPr>
            <a:spLocks noGrp="1"/>
          </p:cNvSpPr>
          <p:nvPr>
            <p:ph idx="1"/>
          </p:nvPr>
        </p:nvSpPr>
        <p:spPr>
          <a:xfrm>
            <a:off x="457200" y="1484784"/>
            <a:ext cx="8229600" cy="2088232"/>
          </a:xfrm>
        </p:spPr>
        <p:txBody>
          <a:bodyPr>
            <a:normAutofit/>
          </a:bodyPr>
          <a:lstStyle/>
          <a:p>
            <a:pPr marL="0" indent="0">
              <a:buNone/>
            </a:pPr>
            <a:r>
              <a:rPr lang="en-GB" sz="2800" dirty="0">
                <a:latin typeface="Book Antiqua" panose="02040602050305030304" pitchFamily="18" charset="0"/>
              </a:rPr>
              <a:t>You can look at the weather reports from the Met Office online. What trends can you see when looking at the data over a longer period of time?</a:t>
            </a:r>
            <a:br>
              <a:rPr lang="en-GB" sz="2800" dirty="0">
                <a:latin typeface="Book Antiqua" panose="02040602050305030304" pitchFamily="18" charset="0"/>
              </a:rPr>
            </a:br>
            <a:r>
              <a:rPr lang="en-GB" sz="2800" dirty="0">
                <a:latin typeface="Book Antiqua" panose="02040602050305030304" pitchFamily="18" charset="0"/>
                <a:hlinkClick r:id="rId2"/>
              </a:rPr>
              <a:t>Click here to find the charts!</a:t>
            </a:r>
            <a:endParaRPr lang="en-GB" sz="2800" dirty="0">
              <a:latin typeface="Book Antiqua" panose="02040602050305030304" pitchFamily="18" charset="0"/>
            </a:endParaRPr>
          </a:p>
          <a:p>
            <a:pPr marL="0" indent="0">
              <a:buNone/>
            </a:pPr>
            <a:endParaRPr lang="en-GB" sz="2800" dirty="0">
              <a:latin typeface="Book Antiqua" panose="02040602050305030304" pitchFamily="18" charset="0"/>
            </a:endParaRPr>
          </a:p>
        </p:txBody>
      </p:sp>
      <p:pic>
        <p:nvPicPr>
          <p:cNvPr id="2050" name="Picture 2" descr="Queen Victoria - Wikipedia">
            <a:extLst>
              <a:ext uri="{FF2B5EF4-FFF2-40B4-BE49-F238E27FC236}">
                <a16:creationId xmlns:a16="http://schemas.microsoft.com/office/drawing/2014/main" id="{3B547264-421F-4E3F-9AC7-66ED0A10E00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652120" y="3400350"/>
            <a:ext cx="2327624" cy="3284984"/>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93EDB451-6C54-4A00-9CAA-36E348A73561}"/>
              </a:ext>
            </a:extLst>
          </p:cNvPr>
          <p:cNvSpPr/>
          <p:nvPr/>
        </p:nvSpPr>
        <p:spPr>
          <a:xfrm>
            <a:off x="755576" y="3456384"/>
            <a:ext cx="4464496" cy="3284984"/>
          </a:xfrm>
          <a:prstGeom prst="cloudCallout">
            <a:avLst>
              <a:gd name="adj1" fmla="val 61625"/>
              <a:gd name="adj2" fmla="val -2848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The MET Office records go all the way back to 1884 for temperature and 1862 for rainfall. </a:t>
            </a:r>
            <a:br>
              <a:rPr lang="en-GB" dirty="0"/>
            </a:br>
            <a:r>
              <a:rPr lang="en-GB" dirty="0"/>
              <a:t>That was during Queen Victoria’s reign!</a:t>
            </a:r>
          </a:p>
        </p:txBody>
      </p:sp>
    </p:spTree>
    <p:extLst>
      <p:ext uri="{BB962C8B-B14F-4D97-AF65-F5344CB8AC3E}">
        <p14:creationId xmlns:p14="http://schemas.microsoft.com/office/powerpoint/2010/main" val="9668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3722" y="302865"/>
            <a:ext cx="8403422" cy="1469951"/>
          </a:xfrm>
        </p:spPr>
        <p:txBody>
          <a:bodyPr>
            <a:noAutofit/>
          </a:bodyPr>
          <a:lstStyle/>
          <a:p>
            <a:pPr marL="0" indent="0"/>
            <a:r>
              <a:rPr lang="en-GB" sz="3600" b="1" dirty="0">
                <a:latin typeface="Book Antiqua" panose="02040602050305030304" pitchFamily="18" charset="0"/>
              </a:rPr>
              <a:t>Further Discussion: Why might our data be different to the Met Office data?</a:t>
            </a:r>
          </a:p>
        </p:txBody>
      </p:sp>
      <p:sp>
        <p:nvSpPr>
          <p:cNvPr id="3" name="Content Placeholder 2"/>
          <p:cNvSpPr>
            <a:spLocks noGrp="1"/>
          </p:cNvSpPr>
          <p:nvPr>
            <p:ph idx="1"/>
          </p:nvPr>
        </p:nvSpPr>
        <p:spPr>
          <a:xfrm>
            <a:off x="539552" y="2181629"/>
            <a:ext cx="7920880" cy="4680520"/>
          </a:xfrm>
        </p:spPr>
        <p:txBody>
          <a:bodyPr>
            <a:normAutofit/>
          </a:bodyPr>
          <a:lstStyle/>
          <a:p>
            <a:pPr marL="0" indent="0">
              <a:buNone/>
            </a:pPr>
            <a:r>
              <a:rPr lang="en-GB" sz="2400" dirty="0">
                <a:latin typeface="Book Antiqua" panose="02040602050305030304" pitchFamily="18" charset="0"/>
              </a:rPr>
              <a:t>We use data sent by schools to make our charts and compare with previous years.</a:t>
            </a:r>
          </a:p>
          <a:p>
            <a:pPr marL="0" indent="0">
              <a:buNone/>
            </a:pPr>
            <a:endParaRPr lang="en-GB" sz="2400" dirty="0">
              <a:latin typeface="Book Antiqua" panose="02040602050305030304" pitchFamily="18" charset="0"/>
            </a:endParaRPr>
          </a:p>
          <a:p>
            <a:pPr marL="0" indent="0">
              <a:buNone/>
            </a:pPr>
            <a:r>
              <a:rPr lang="en-GB" sz="2400" dirty="0">
                <a:latin typeface="Book Antiqua" panose="02040602050305030304" pitchFamily="18" charset="0"/>
              </a:rPr>
              <a:t>The Met Office uses data sent by more than 200 automatic weather stations around the UK. </a:t>
            </a:r>
          </a:p>
          <a:p>
            <a:pPr marL="0" indent="0">
              <a:buNone/>
            </a:pPr>
            <a:endParaRPr lang="en-GB" sz="2400" dirty="0">
              <a:latin typeface="Book Antiqua" panose="02040602050305030304" pitchFamily="18" charset="0"/>
            </a:endParaRPr>
          </a:p>
          <a:p>
            <a:pPr marL="0" indent="0">
              <a:buNone/>
            </a:pPr>
            <a:r>
              <a:rPr lang="en-GB" sz="2400" dirty="0">
                <a:latin typeface="Book Antiqua" panose="02040602050305030304" pitchFamily="18" charset="0"/>
              </a:rPr>
              <a:t>You can find a map of these weather stations, and even submit your own observations, here: </a:t>
            </a:r>
            <a:r>
              <a:rPr lang="en-GB" sz="2400" dirty="0">
                <a:latin typeface="Book Antiqua" panose="02040602050305030304" pitchFamily="18" charset="0"/>
                <a:hlinkClick r:id="rId2"/>
              </a:rPr>
              <a:t>https://wow.metoffice.gov.uk/</a:t>
            </a:r>
            <a:endParaRPr lang="en-GB" sz="2400" dirty="0">
              <a:latin typeface="Book Antiqua" panose="02040602050305030304" pitchFamily="18" charset="0"/>
            </a:endParaRPr>
          </a:p>
          <a:p>
            <a:pPr marL="0" indent="0">
              <a:buNone/>
            </a:pPr>
            <a:endParaRPr lang="en-GB" sz="2400" dirty="0">
              <a:latin typeface="Book Antiqua" panose="02040602050305030304" pitchFamily="18" charset="0"/>
            </a:endParaRPr>
          </a:p>
        </p:txBody>
      </p:sp>
    </p:spTree>
    <p:extLst>
      <p:ext uri="{BB962C8B-B14F-4D97-AF65-F5344CB8AC3E}">
        <p14:creationId xmlns:p14="http://schemas.microsoft.com/office/powerpoint/2010/main" val="91719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1E7F0D-2403-871B-5662-E8AE3EAED761}"/>
              </a:ext>
            </a:extLst>
          </p:cNvPr>
          <p:cNvSpPr/>
          <p:nvPr/>
        </p:nvSpPr>
        <p:spPr>
          <a:xfrm>
            <a:off x="0" y="3284984"/>
            <a:ext cx="9144000" cy="3378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F8C6DDD-336E-4BEF-B591-586A03C04495}"/>
              </a:ext>
            </a:extLst>
          </p:cNvPr>
          <p:cNvSpPr>
            <a:spLocks noGrp="1"/>
          </p:cNvSpPr>
          <p:nvPr>
            <p:ph type="title"/>
          </p:nvPr>
        </p:nvSpPr>
        <p:spPr/>
        <p:txBody>
          <a:bodyPr>
            <a:normAutofit/>
          </a:bodyPr>
          <a:lstStyle/>
          <a:p>
            <a:r>
              <a:rPr lang="en-GB" b="1" dirty="0">
                <a:latin typeface="Book Antiqua" panose="02040602050305030304" pitchFamily="18" charset="0"/>
              </a:rPr>
              <a:t>Further Activities…</a:t>
            </a:r>
          </a:p>
        </p:txBody>
      </p:sp>
      <p:sp>
        <p:nvSpPr>
          <p:cNvPr id="3" name="Content Placeholder 2">
            <a:extLst>
              <a:ext uri="{FF2B5EF4-FFF2-40B4-BE49-F238E27FC236}">
                <a16:creationId xmlns:a16="http://schemas.microsoft.com/office/drawing/2014/main" id="{98F0901A-E0F5-4582-8EDD-AD13319116D2}"/>
              </a:ext>
            </a:extLst>
          </p:cNvPr>
          <p:cNvSpPr>
            <a:spLocks noGrp="1"/>
          </p:cNvSpPr>
          <p:nvPr>
            <p:ph idx="1"/>
          </p:nvPr>
        </p:nvSpPr>
        <p:spPr>
          <a:xfrm>
            <a:off x="457200" y="1639341"/>
            <a:ext cx="8229600" cy="1645643"/>
          </a:xfrm>
        </p:spPr>
        <p:txBody>
          <a:bodyPr>
            <a:normAutofit fontScale="92500"/>
          </a:bodyPr>
          <a:lstStyle/>
          <a:p>
            <a:pPr marL="0" indent="0" algn="ctr">
              <a:buNone/>
            </a:pPr>
            <a:r>
              <a:rPr lang="en-GB" dirty="0">
                <a:latin typeface="Book Antiqua" panose="02040602050305030304" pitchFamily="18" charset="0"/>
              </a:rPr>
              <a:t>Take part in our Kahoot Challenge and share your prediction about when your daffodils will flower. This is a quiz you can complete online.</a:t>
            </a:r>
          </a:p>
        </p:txBody>
      </p:sp>
      <p:pic>
        <p:nvPicPr>
          <p:cNvPr id="5" name="Picture 2">
            <a:extLst>
              <a:ext uri="{FF2B5EF4-FFF2-40B4-BE49-F238E27FC236}">
                <a16:creationId xmlns:a16="http://schemas.microsoft.com/office/drawing/2014/main" id="{E232EB76-D2AF-46F9-8247-7FB5C3BF3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307" y="3573016"/>
            <a:ext cx="3667125" cy="1247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hlinkClick r:id="rId3"/>
            <a:extLst>
              <a:ext uri="{FF2B5EF4-FFF2-40B4-BE49-F238E27FC236}">
                <a16:creationId xmlns:a16="http://schemas.microsoft.com/office/drawing/2014/main" id="{24A1E559-D559-46E6-A95E-85D815585722}"/>
              </a:ext>
            </a:extLst>
          </p:cNvPr>
          <p:cNvSpPr/>
          <p:nvPr/>
        </p:nvSpPr>
        <p:spPr>
          <a:xfrm>
            <a:off x="4860032" y="4869160"/>
            <a:ext cx="3528696" cy="14401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3200" b="1" dirty="0"/>
              <a:t>Click to open in your web browser</a:t>
            </a:r>
          </a:p>
        </p:txBody>
      </p:sp>
      <p:pic>
        <p:nvPicPr>
          <p:cNvPr id="9" name="Picture 8">
            <a:extLst>
              <a:ext uri="{FF2B5EF4-FFF2-40B4-BE49-F238E27FC236}">
                <a16:creationId xmlns:a16="http://schemas.microsoft.com/office/drawing/2014/main" id="{8D8C2444-FF2B-FD66-75C7-270CAADA34B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71864" y="3573016"/>
            <a:ext cx="3775875" cy="2736304"/>
          </a:xfrm>
          <a:prstGeom prst="rect">
            <a:avLst/>
          </a:prstGeom>
          <a:ln>
            <a:solidFill>
              <a:schemeClr val="tx1"/>
            </a:solidFill>
          </a:ln>
        </p:spPr>
      </p:pic>
    </p:spTree>
    <p:extLst>
      <p:ext uri="{BB962C8B-B14F-4D97-AF65-F5344CB8AC3E}">
        <p14:creationId xmlns:p14="http://schemas.microsoft.com/office/powerpoint/2010/main" val="1655585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2C5C22-F1F4-4D67-876B-700EC0F52AA1}"/>
              </a:ext>
            </a:extLst>
          </p:cNvPr>
          <p:cNvSpPr>
            <a:spLocks noGrp="1"/>
          </p:cNvSpPr>
          <p:nvPr>
            <p:ph idx="1"/>
          </p:nvPr>
        </p:nvSpPr>
        <p:spPr>
          <a:xfrm>
            <a:off x="457200" y="1420718"/>
            <a:ext cx="8229600" cy="2121099"/>
          </a:xfrm>
        </p:spPr>
        <p:txBody>
          <a:bodyPr/>
          <a:lstStyle/>
          <a:p>
            <a:pPr marL="0" indent="0">
              <a:buNone/>
            </a:pPr>
            <a:r>
              <a:rPr lang="en-GB" dirty="0">
                <a:latin typeface="Book Antiqua" panose="02040602050305030304" pitchFamily="18" charset="0"/>
              </a:rPr>
              <a:t>You can find hands-on weather and gardening activities on the National Museum Wales website: </a:t>
            </a:r>
            <a:br>
              <a:rPr lang="en-GB" dirty="0">
                <a:latin typeface="Book Antiqua" panose="02040602050305030304" pitchFamily="18" charset="0"/>
              </a:rPr>
            </a:br>
            <a:r>
              <a:rPr lang="en-GB" dirty="0">
                <a:latin typeface="Book Antiqua" panose="02040602050305030304" pitchFamily="18" charset="0"/>
                <a:hlinkClick r:id="rId2"/>
              </a:rPr>
              <a:t>Click here to take a look! </a:t>
            </a:r>
            <a:endParaRPr lang="en-GB" dirty="0">
              <a:latin typeface="Book Antiqua" panose="02040602050305030304" pitchFamily="18" charset="0"/>
            </a:endParaRPr>
          </a:p>
        </p:txBody>
      </p:sp>
      <p:sp>
        <p:nvSpPr>
          <p:cNvPr id="6" name="Title 1">
            <a:extLst>
              <a:ext uri="{FF2B5EF4-FFF2-40B4-BE49-F238E27FC236}">
                <a16:creationId xmlns:a16="http://schemas.microsoft.com/office/drawing/2014/main" id="{08A0C154-987B-477E-B914-0599ACE981BD}"/>
              </a:ext>
            </a:extLst>
          </p:cNvPr>
          <p:cNvSpPr>
            <a:spLocks noGrp="1"/>
          </p:cNvSpPr>
          <p:nvPr>
            <p:ph type="title"/>
          </p:nvPr>
        </p:nvSpPr>
        <p:spPr>
          <a:xfrm>
            <a:off x="457200" y="274638"/>
            <a:ext cx="8229600" cy="1143000"/>
          </a:xfrm>
        </p:spPr>
        <p:txBody>
          <a:bodyPr/>
          <a:lstStyle/>
          <a:p>
            <a:r>
              <a:rPr lang="en-GB" b="1" dirty="0">
                <a:latin typeface="Book Antiqua" panose="02040602050305030304" pitchFamily="18" charset="0"/>
              </a:rPr>
              <a:t>Further Activities…</a:t>
            </a:r>
          </a:p>
        </p:txBody>
      </p:sp>
      <p:pic>
        <p:nvPicPr>
          <p:cNvPr id="1026" name="Picture 2">
            <a:extLst>
              <a:ext uri="{FF2B5EF4-FFF2-40B4-BE49-F238E27FC236}">
                <a16:creationId xmlns:a16="http://schemas.microsoft.com/office/drawing/2014/main" id="{84046EB6-56F0-4926-B56E-2CD13F74C4A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084168" y="2950393"/>
            <a:ext cx="2350581" cy="35730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10;&#10;Description automatically generated">
            <a:hlinkClick r:id="rId2"/>
            <a:extLst>
              <a:ext uri="{FF2B5EF4-FFF2-40B4-BE49-F238E27FC236}">
                <a16:creationId xmlns:a16="http://schemas.microsoft.com/office/drawing/2014/main" id="{4AB8DC3E-DC95-4152-983F-464454BDEF5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1327717">
            <a:off x="2121434" y="3638162"/>
            <a:ext cx="2057453" cy="2890852"/>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obliqueTopRight"/>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88297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FD33-3AB0-4BDF-A37B-8DC00119B892}"/>
              </a:ext>
            </a:extLst>
          </p:cNvPr>
          <p:cNvSpPr>
            <a:spLocks noGrp="1"/>
          </p:cNvSpPr>
          <p:nvPr>
            <p:ph type="title"/>
          </p:nvPr>
        </p:nvSpPr>
        <p:spPr/>
        <p:txBody>
          <a:bodyPr>
            <a:normAutofit fontScale="90000"/>
          </a:bodyPr>
          <a:lstStyle/>
          <a:p>
            <a:r>
              <a:rPr lang="en-GB" dirty="0">
                <a:latin typeface="Book Antiqua" panose="02040602050305030304" pitchFamily="18" charset="0"/>
              </a:rPr>
              <a:t>Record a video and take part in </a:t>
            </a:r>
            <a:r>
              <a:rPr lang="en-GB" b="1" dirty="0" err="1">
                <a:latin typeface="Book Antiqua" panose="02040602050305030304" pitchFamily="18" charset="0"/>
              </a:rPr>
              <a:t>Bulbcast</a:t>
            </a:r>
            <a:r>
              <a:rPr lang="en-GB" b="1" dirty="0">
                <a:latin typeface="Book Antiqua" panose="02040602050305030304" pitchFamily="18" charset="0"/>
              </a:rPr>
              <a:t> 2025!</a:t>
            </a:r>
          </a:p>
        </p:txBody>
      </p:sp>
      <p:sp>
        <p:nvSpPr>
          <p:cNvPr id="3" name="Content Placeholder 2">
            <a:extLst>
              <a:ext uri="{FF2B5EF4-FFF2-40B4-BE49-F238E27FC236}">
                <a16:creationId xmlns:a16="http://schemas.microsoft.com/office/drawing/2014/main" id="{60B34A90-0B97-4CBE-94D3-58D2018750BA}"/>
              </a:ext>
            </a:extLst>
          </p:cNvPr>
          <p:cNvSpPr>
            <a:spLocks noGrp="1"/>
          </p:cNvSpPr>
          <p:nvPr>
            <p:ph idx="1"/>
          </p:nvPr>
        </p:nvSpPr>
        <p:spPr>
          <a:xfrm>
            <a:off x="539552" y="5495290"/>
            <a:ext cx="8003232" cy="1362709"/>
          </a:xfrm>
        </p:spPr>
        <p:txBody>
          <a:bodyPr>
            <a:normAutofit fontScale="92500" lnSpcReduction="10000"/>
          </a:bodyPr>
          <a:lstStyle/>
          <a:p>
            <a:pPr marL="0" indent="0">
              <a:buNone/>
            </a:pPr>
            <a:r>
              <a:rPr lang="en-GB" dirty="0">
                <a:latin typeface="Book Antiqua" panose="02040602050305030304" pitchFamily="18" charset="0"/>
              </a:rPr>
              <a:t>Find out more on the website: </a:t>
            </a:r>
            <a:r>
              <a:rPr lang="en-GB" dirty="0">
                <a:latin typeface="Book Antiqua" panose="02040602050305030304" pitchFamily="18" charset="0"/>
                <a:hlinkClick r:id="rId3"/>
              </a:rPr>
              <a:t>https://museum.wales/learning/activity/708/Bulbcast-competition-/</a:t>
            </a:r>
            <a:r>
              <a:rPr lang="en-GB" dirty="0">
                <a:latin typeface="Book Antiqua" panose="02040602050305030304" pitchFamily="18" charset="0"/>
              </a:rPr>
              <a:t> </a:t>
            </a:r>
          </a:p>
        </p:txBody>
      </p:sp>
      <p:pic>
        <p:nvPicPr>
          <p:cNvPr id="4" name="Online Media 3" title="Bulbcast! A competition for schools taking part in the Spring Bulbs Investigation - English Version">
            <a:hlinkClick r:id="" action="ppaction://media"/>
            <a:extLst>
              <a:ext uri="{FF2B5EF4-FFF2-40B4-BE49-F238E27FC236}">
                <a16:creationId xmlns:a16="http://schemas.microsoft.com/office/drawing/2014/main" id="{29F7C3A4-229D-5F92-F890-EF599CE593B9}"/>
              </a:ext>
            </a:extLst>
          </p:cNvPr>
          <p:cNvPicPr>
            <a:picLocks noRot="1" noChangeAspect="1"/>
          </p:cNvPicPr>
          <p:nvPr>
            <a:videoFile r:link="rId1"/>
          </p:nvPr>
        </p:nvPicPr>
        <p:blipFill>
          <a:blip r:embed="rId4"/>
          <a:stretch>
            <a:fillRect/>
          </a:stretch>
        </p:blipFill>
        <p:spPr>
          <a:xfrm>
            <a:off x="1187624" y="1595499"/>
            <a:ext cx="6491064" cy="3667001"/>
          </a:xfrm>
          <a:prstGeom prst="rect">
            <a:avLst/>
          </a:prstGeom>
        </p:spPr>
      </p:pic>
      <p:pic>
        <p:nvPicPr>
          <p:cNvPr id="6" name="Picture 5">
            <a:extLst>
              <a:ext uri="{FF2B5EF4-FFF2-40B4-BE49-F238E27FC236}">
                <a16:creationId xmlns:a16="http://schemas.microsoft.com/office/drawing/2014/main" id="{384540CA-7A93-5FB8-5505-CE08E491FE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6269" y="3284984"/>
            <a:ext cx="1408179" cy="2645669"/>
          </a:xfrm>
          <a:prstGeom prst="rect">
            <a:avLst/>
          </a:prstGeom>
        </p:spPr>
      </p:pic>
    </p:spTree>
    <p:extLst>
      <p:ext uri="{BB962C8B-B14F-4D97-AF65-F5344CB8AC3E}">
        <p14:creationId xmlns:p14="http://schemas.microsoft.com/office/powerpoint/2010/main" val="13313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05F50E-F101-1A06-65F2-7521F42E52AE}"/>
              </a:ext>
            </a:extLst>
          </p:cNvPr>
          <p:cNvSpPr/>
          <p:nvPr/>
        </p:nvSpPr>
        <p:spPr>
          <a:xfrm>
            <a:off x="-1104"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sunny day and a snowy field&#10;&#10;Description automatically generated with medium confidence">
            <a:extLst>
              <a:ext uri="{FF2B5EF4-FFF2-40B4-BE49-F238E27FC236}">
                <a16:creationId xmlns:a16="http://schemas.microsoft.com/office/drawing/2014/main" id="{EDE27309-B05F-0C95-3C5A-26483EDC298A}"/>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a:stretch/>
        </p:blipFill>
        <p:spPr>
          <a:xfrm>
            <a:off x="-108520" y="0"/>
            <a:ext cx="9300120" cy="6858000"/>
          </a:xfrm>
          <a:prstGeom prst="rect">
            <a:avLst/>
          </a:prstGeom>
        </p:spPr>
      </p:pic>
      <p:sp>
        <p:nvSpPr>
          <p:cNvPr id="2" name="Title 1">
            <a:extLst>
              <a:ext uri="{FF2B5EF4-FFF2-40B4-BE49-F238E27FC236}">
                <a16:creationId xmlns:a16="http://schemas.microsoft.com/office/drawing/2014/main" id="{0D8CDBE1-353C-46F4-B4EF-80EE15D2D4AE}"/>
              </a:ext>
            </a:extLst>
          </p:cNvPr>
          <p:cNvSpPr>
            <a:spLocks noGrp="1"/>
          </p:cNvSpPr>
          <p:nvPr>
            <p:ph type="title"/>
          </p:nvPr>
        </p:nvSpPr>
        <p:spPr>
          <a:xfrm>
            <a:off x="457200" y="260648"/>
            <a:ext cx="8229600" cy="6048672"/>
          </a:xfrm>
        </p:spPr>
        <p:txBody>
          <a:bodyPr>
            <a:normAutofit fontScale="90000"/>
          </a:bodyPr>
          <a:lstStyle/>
          <a:p>
            <a:r>
              <a:rPr lang="en-GB" b="1" dirty="0">
                <a:latin typeface="Book Antiqua" panose="02040602050305030304" pitchFamily="18" charset="0"/>
              </a:rPr>
              <a:t>Thank you for taking part in the Bulb Project!</a:t>
            </a:r>
            <a:br>
              <a:rPr lang="en-GB" dirty="0">
                <a:latin typeface="Book Antiqua" panose="02040602050305030304" pitchFamily="18" charset="0"/>
              </a:rPr>
            </a:br>
            <a:br>
              <a:rPr lang="en-GB" dirty="0">
                <a:latin typeface="Book Antiqua" panose="02040602050305030304" pitchFamily="18" charset="0"/>
              </a:rPr>
            </a:br>
            <a:r>
              <a:rPr lang="en-GB" dirty="0">
                <a:latin typeface="Book Antiqua" panose="02040602050305030304" pitchFamily="18" charset="0"/>
              </a:rPr>
              <a:t>We look forward to learning when your spring bulbs flower.</a:t>
            </a:r>
            <a:br>
              <a:rPr lang="en-GB" dirty="0">
                <a:latin typeface="Book Antiqua" panose="02040602050305030304" pitchFamily="18" charset="0"/>
              </a:rPr>
            </a:br>
            <a:br>
              <a:rPr lang="en-GB" dirty="0">
                <a:latin typeface="Book Antiqua" panose="02040602050305030304" pitchFamily="18" charset="0"/>
              </a:rPr>
            </a:br>
            <a:r>
              <a:rPr lang="en-GB" dirty="0">
                <a:latin typeface="Book Antiqua" panose="02040602050305030304" pitchFamily="18" charset="0"/>
              </a:rPr>
              <a:t>Don’t forget to submit your flowering dates online:</a:t>
            </a:r>
            <a:br>
              <a:rPr lang="en-GB" dirty="0">
                <a:latin typeface="Book Antiqua" panose="02040602050305030304" pitchFamily="18" charset="0"/>
              </a:rPr>
            </a:br>
            <a:r>
              <a:rPr lang="en-GB" sz="4000" dirty="0">
                <a:latin typeface="Book Antiqua" panose="02040602050305030304" pitchFamily="18" charset="0"/>
                <a:hlinkClick r:id="rId3"/>
              </a:rPr>
              <a:t>https://museum.wales/spring-bulbs/</a:t>
            </a:r>
            <a:r>
              <a:rPr lang="en-GB" sz="4000" dirty="0">
                <a:latin typeface="Book Antiqua" panose="02040602050305030304" pitchFamily="18" charset="0"/>
              </a:rPr>
              <a:t> </a:t>
            </a:r>
            <a:endParaRPr lang="en-GB" dirty="0">
              <a:latin typeface="Book Antiqua" panose="02040602050305030304" pitchFamily="18" charset="0"/>
            </a:endParaRPr>
          </a:p>
        </p:txBody>
      </p:sp>
    </p:spTree>
    <p:extLst>
      <p:ext uri="{BB962C8B-B14F-4D97-AF65-F5344CB8AC3E}">
        <p14:creationId xmlns:p14="http://schemas.microsoft.com/office/powerpoint/2010/main" val="382002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9271D8-0BB8-DABC-0301-AFE86DB2ED39}"/>
              </a:ext>
            </a:extLst>
          </p:cNvPr>
          <p:cNvSpPr/>
          <p:nvPr/>
        </p:nvSpPr>
        <p:spPr>
          <a:xfrm>
            <a:off x="0" y="2643420"/>
            <a:ext cx="9144000" cy="4214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a:latin typeface="Book Antiqua" panose="02040602050305030304" pitchFamily="18" charset="0"/>
              </a:rPr>
              <a:t>What do plants need to grow?</a:t>
            </a:r>
          </a:p>
        </p:txBody>
      </p:sp>
      <p:sp>
        <p:nvSpPr>
          <p:cNvPr id="3" name="Content Placeholder 2"/>
          <p:cNvSpPr>
            <a:spLocks noGrp="1"/>
          </p:cNvSpPr>
          <p:nvPr>
            <p:ph idx="1"/>
          </p:nvPr>
        </p:nvSpPr>
        <p:spPr>
          <a:xfrm>
            <a:off x="457200" y="1484784"/>
            <a:ext cx="8229600" cy="1180728"/>
          </a:xfrm>
        </p:spPr>
        <p:txBody>
          <a:bodyPr/>
          <a:lstStyle/>
          <a:p>
            <a:pPr marL="0" indent="0">
              <a:buNone/>
            </a:pPr>
            <a:r>
              <a:rPr lang="en-GB" dirty="0">
                <a:latin typeface="Book Antiqua" panose="02040602050305030304" pitchFamily="18" charset="0"/>
              </a:rPr>
              <a:t>Can you think of some different things that your bulbs need to be able to grow?</a:t>
            </a:r>
          </a:p>
        </p:txBody>
      </p:sp>
      <p:grpSp>
        <p:nvGrpSpPr>
          <p:cNvPr id="6" name="Group 5"/>
          <p:cNvGrpSpPr/>
          <p:nvPr/>
        </p:nvGrpSpPr>
        <p:grpSpPr>
          <a:xfrm>
            <a:off x="679078" y="2780928"/>
            <a:ext cx="1572289" cy="1664804"/>
            <a:chOff x="679078" y="2780928"/>
            <a:chExt cx="1572289" cy="1664804"/>
          </a:xfrm>
        </p:grpSpPr>
        <p:pic>
          <p:nvPicPr>
            <p:cNvPr id="2051" name="Picture 3" descr="C:\Users\SamanthaM\AppData\Local\Microsoft\Windows\Temporary Internet Files\Content.IE5\RC4S9C32\sonne-gelb[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568" y="2780928"/>
              <a:ext cx="1567799" cy="15677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9078" y="3860957"/>
              <a:ext cx="157228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Sunlight</a:t>
              </a:r>
            </a:p>
          </p:txBody>
        </p:sp>
      </p:grpSp>
      <p:grpSp>
        <p:nvGrpSpPr>
          <p:cNvPr id="7" name="Group 6"/>
          <p:cNvGrpSpPr/>
          <p:nvPr/>
        </p:nvGrpSpPr>
        <p:grpSpPr>
          <a:xfrm>
            <a:off x="3419872" y="2817037"/>
            <a:ext cx="2187362" cy="1636946"/>
            <a:chOff x="3419872" y="2817037"/>
            <a:chExt cx="2187362" cy="1636946"/>
          </a:xfrm>
        </p:grpSpPr>
        <p:pic>
          <p:nvPicPr>
            <p:cNvPr id="2052" name="Picture 4" descr="C:\Users\SamanthaM\AppData\Local\Microsoft\Windows\Temporary Internet Files\Content.IE5\RC4S9C32\nicubunu-Weather-Symbols-Rain[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19872" y="2817037"/>
              <a:ext cx="1572226" cy="14955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376961" y="3869208"/>
              <a:ext cx="12302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8" name="Group 7"/>
          <p:cNvGrpSpPr/>
          <p:nvPr/>
        </p:nvGrpSpPr>
        <p:grpSpPr>
          <a:xfrm>
            <a:off x="6084168" y="2724114"/>
            <a:ext cx="2082721" cy="1562041"/>
            <a:chOff x="6084168" y="2724114"/>
            <a:chExt cx="2082721" cy="1562041"/>
          </a:xfrm>
        </p:grpSpPr>
        <p:pic>
          <p:nvPicPr>
            <p:cNvPr id="2053" name="Picture 5" descr="C:\Users\SamanthaM\AppData\Local\Microsoft\Windows\Temporary Internet Files\Content.IE5\YP3L5F8L\Calm_Sky_4190265[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84168" y="2724114"/>
              <a:ext cx="2082721" cy="15620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85531" y="3272438"/>
              <a:ext cx="67999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9" name="Group 8"/>
          <p:cNvGrpSpPr/>
          <p:nvPr/>
        </p:nvGrpSpPr>
        <p:grpSpPr>
          <a:xfrm>
            <a:off x="459355" y="4404796"/>
            <a:ext cx="2016223" cy="2296997"/>
            <a:chOff x="1913735" y="4435108"/>
            <a:chExt cx="2016223" cy="2296997"/>
          </a:xfrm>
        </p:grpSpPr>
        <p:pic>
          <p:nvPicPr>
            <p:cNvPr id="2054" name="Picture 6" descr="C:\Users\SamanthaM\AppData\Local\Microsoft\Windows\Temporary Internet Files\Content.IE5\RC4S9C32\Soil[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13735" y="4435108"/>
              <a:ext cx="2016223" cy="15121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25095" y="5654887"/>
              <a:ext cx="1793504"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Soil for</a:t>
              </a:r>
            </a:p>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Nutrients</a:t>
              </a:r>
            </a:p>
          </p:txBody>
        </p:sp>
      </p:grpSp>
      <p:grpSp>
        <p:nvGrpSpPr>
          <p:cNvPr id="10" name="Group 9"/>
          <p:cNvGrpSpPr/>
          <p:nvPr/>
        </p:nvGrpSpPr>
        <p:grpSpPr>
          <a:xfrm>
            <a:off x="6372200" y="4580459"/>
            <a:ext cx="1935426" cy="2088232"/>
            <a:chOff x="5077708" y="4653136"/>
            <a:chExt cx="1935426" cy="2088232"/>
          </a:xfrm>
        </p:grpSpPr>
        <p:pic>
          <p:nvPicPr>
            <p:cNvPr id="2055" name="Picture 7" descr="C:\Users\SamanthaM\AppData\Local\Microsoft\Windows\Temporary Internet Files\Content.IE5\YP3L5F8L\300px-Thermometer_0.svg[1].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077708" y="4653136"/>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431611" y="6156593"/>
              <a:ext cx="158152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Warmth</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6" name="Group 15"/>
          <p:cNvGrpSpPr/>
          <p:nvPr/>
        </p:nvGrpSpPr>
        <p:grpSpPr>
          <a:xfrm>
            <a:off x="3189752" y="4651410"/>
            <a:ext cx="2894416" cy="2099057"/>
            <a:chOff x="3189752" y="4651410"/>
            <a:chExt cx="2894416" cy="2099057"/>
          </a:xfrm>
        </p:grpSpPr>
        <p:pic>
          <p:nvPicPr>
            <p:cNvPr id="1026" name="Picture 2" descr="C:\Users\SamanthaM\AppData\Local\Microsoft\Windows\Temporary Internet Files\Content.IE5\394Q3EGX\daffodil-2432788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258" y="4651410"/>
              <a:ext cx="1013406" cy="151428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3203848" y="6163184"/>
              <a:ext cx="2880320" cy="25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189752" y="6165692"/>
              <a:ext cx="259128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Room to grow</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280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8AAEDD-64B1-6163-C0F8-02E257073454}"/>
              </a:ext>
            </a:extLst>
          </p:cNvPr>
          <p:cNvSpPr/>
          <p:nvPr/>
        </p:nvSpPr>
        <p:spPr>
          <a:xfrm>
            <a:off x="0" y="2564904"/>
            <a:ext cx="9144000" cy="4293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a:latin typeface="Book Antiqua" panose="02040602050305030304" pitchFamily="18" charset="0"/>
              </a:rPr>
              <a:t>What do plants need to grow?</a:t>
            </a:r>
          </a:p>
        </p:txBody>
      </p:sp>
      <p:sp>
        <p:nvSpPr>
          <p:cNvPr id="3" name="Content Placeholder 2"/>
          <p:cNvSpPr>
            <a:spLocks noGrp="1"/>
          </p:cNvSpPr>
          <p:nvPr>
            <p:ph idx="1"/>
          </p:nvPr>
        </p:nvSpPr>
        <p:spPr>
          <a:xfrm>
            <a:off x="457200" y="1316042"/>
            <a:ext cx="8229600" cy="1180728"/>
          </a:xfrm>
        </p:spPr>
        <p:txBody>
          <a:bodyPr>
            <a:normAutofit fontScale="85000" lnSpcReduction="10000"/>
          </a:bodyPr>
          <a:lstStyle/>
          <a:p>
            <a:pPr marL="0" indent="0" algn="ctr">
              <a:buNone/>
            </a:pPr>
            <a:r>
              <a:rPr lang="en-GB" b="1" dirty="0">
                <a:latin typeface="Book Antiqua" panose="02040602050305030304" pitchFamily="18" charset="0"/>
              </a:rPr>
              <a:t>Using your rain gauge and thermometer, which of these are you measuring in the Bulb Project?</a:t>
            </a:r>
          </a:p>
        </p:txBody>
      </p:sp>
      <p:grpSp>
        <p:nvGrpSpPr>
          <p:cNvPr id="6" name="Group 5"/>
          <p:cNvGrpSpPr/>
          <p:nvPr/>
        </p:nvGrpSpPr>
        <p:grpSpPr>
          <a:xfrm>
            <a:off x="679078" y="2780928"/>
            <a:ext cx="1572289" cy="1664804"/>
            <a:chOff x="679078" y="2780928"/>
            <a:chExt cx="1572289" cy="1664804"/>
          </a:xfrm>
        </p:grpSpPr>
        <p:pic>
          <p:nvPicPr>
            <p:cNvPr id="2051" name="Picture 3" descr="C:\Users\SamanthaM\AppData\Local\Microsoft\Windows\Temporary Internet Files\Content.IE5\RC4S9C32\sonne-gelb[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568" y="2780928"/>
              <a:ext cx="1567799" cy="15677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9078" y="3860957"/>
              <a:ext cx="157228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Sunlight</a:t>
              </a:r>
            </a:p>
          </p:txBody>
        </p:sp>
      </p:grpSp>
      <p:grpSp>
        <p:nvGrpSpPr>
          <p:cNvPr id="7" name="Group 6"/>
          <p:cNvGrpSpPr/>
          <p:nvPr/>
        </p:nvGrpSpPr>
        <p:grpSpPr>
          <a:xfrm>
            <a:off x="3419872" y="2817037"/>
            <a:ext cx="2187362" cy="1636946"/>
            <a:chOff x="3419872" y="2817037"/>
            <a:chExt cx="2187362" cy="1636946"/>
          </a:xfrm>
        </p:grpSpPr>
        <p:pic>
          <p:nvPicPr>
            <p:cNvPr id="2052" name="Picture 4" descr="C:\Users\SamanthaM\AppData\Local\Microsoft\Windows\Temporary Internet Files\Content.IE5\RC4S9C32\nicubunu-Weather-Symbols-Rain[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19872" y="2817037"/>
              <a:ext cx="1572226" cy="14955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376961" y="3869208"/>
              <a:ext cx="12302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8" name="Group 7"/>
          <p:cNvGrpSpPr/>
          <p:nvPr/>
        </p:nvGrpSpPr>
        <p:grpSpPr>
          <a:xfrm>
            <a:off x="6084168" y="2724114"/>
            <a:ext cx="2082721" cy="1562041"/>
            <a:chOff x="6084168" y="2724114"/>
            <a:chExt cx="2082721" cy="1562041"/>
          </a:xfrm>
        </p:grpSpPr>
        <p:pic>
          <p:nvPicPr>
            <p:cNvPr id="2053" name="Picture 5" descr="C:\Users\SamanthaM\AppData\Local\Microsoft\Windows\Temporary Internet Files\Content.IE5\YP3L5F8L\Calm_Sky_4190265[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84168" y="2724114"/>
              <a:ext cx="2082721" cy="15620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85531" y="3272438"/>
              <a:ext cx="67999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9" name="Group 8"/>
          <p:cNvGrpSpPr/>
          <p:nvPr/>
        </p:nvGrpSpPr>
        <p:grpSpPr>
          <a:xfrm>
            <a:off x="459355" y="4404796"/>
            <a:ext cx="2016223" cy="2296997"/>
            <a:chOff x="1913735" y="4435108"/>
            <a:chExt cx="2016223" cy="2296997"/>
          </a:xfrm>
        </p:grpSpPr>
        <p:pic>
          <p:nvPicPr>
            <p:cNvPr id="2054" name="Picture 6" descr="C:\Users\SamanthaM\AppData\Local\Microsoft\Windows\Temporary Internet Files\Content.IE5\RC4S9C32\Soil[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13735" y="4435108"/>
              <a:ext cx="2016223" cy="15121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25095" y="5654887"/>
              <a:ext cx="1793504"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Soil for</a:t>
              </a:r>
            </a:p>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Nutrients</a:t>
              </a:r>
            </a:p>
          </p:txBody>
        </p:sp>
      </p:grpSp>
      <p:grpSp>
        <p:nvGrpSpPr>
          <p:cNvPr id="10" name="Group 9"/>
          <p:cNvGrpSpPr/>
          <p:nvPr/>
        </p:nvGrpSpPr>
        <p:grpSpPr>
          <a:xfrm>
            <a:off x="6372200" y="4580459"/>
            <a:ext cx="1935426" cy="2088232"/>
            <a:chOff x="5077708" y="4653136"/>
            <a:chExt cx="1935426" cy="2088232"/>
          </a:xfrm>
        </p:grpSpPr>
        <p:pic>
          <p:nvPicPr>
            <p:cNvPr id="2055" name="Picture 7" descr="C:\Users\SamanthaM\AppData\Local\Microsoft\Windows\Temporary Internet Files\Content.IE5\YP3L5F8L\300px-Thermometer_0.svg[1].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077708" y="4653136"/>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431611" y="6156593"/>
              <a:ext cx="158152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Warmth</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6" name="Group 15"/>
          <p:cNvGrpSpPr/>
          <p:nvPr/>
        </p:nvGrpSpPr>
        <p:grpSpPr>
          <a:xfrm>
            <a:off x="3189752" y="4651410"/>
            <a:ext cx="2894416" cy="2099057"/>
            <a:chOff x="3189752" y="4651410"/>
            <a:chExt cx="2894416" cy="2099057"/>
          </a:xfrm>
        </p:grpSpPr>
        <p:pic>
          <p:nvPicPr>
            <p:cNvPr id="1026" name="Picture 2" descr="C:\Users\SamanthaM\AppData\Local\Microsoft\Windows\Temporary Internet Files\Content.IE5\394Q3EGX\daffodil-2432788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258" y="4651410"/>
              <a:ext cx="1013406" cy="151428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3203848" y="6163184"/>
              <a:ext cx="2880320" cy="25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189752" y="6165692"/>
              <a:ext cx="259128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Room to grow</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23" name="Donut 22"/>
          <p:cNvSpPr/>
          <p:nvPr/>
        </p:nvSpPr>
        <p:spPr>
          <a:xfrm>
            <a:off x="2987824" y="2348880"/>
            <a:ext cx="2808312" cy="2448272"/>
          </a:xfrm>
          <a:prstGeom prst="donut">
            <a:avLst>
              <a:gd name="adj" fmla="val 21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Donut 23"/>
          <p:cNvSpPr/>
          <p:nvPr/>
        </p:nvSpPr>
        <p:spPr>
          <a:xfrm>
            <a:off x="5940152" y="4365104"/>
            <a:ext cx="2808312" cy="2448272"/>
          </a:xfrm>
          <a:prstGeom prst="donut">
            <a:avLst>
              <a:gd name="adj" fmla="val 21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3342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iterate type="lt">
                                    <p:tmPct val="10000"/>
                                  </p:iterate>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lated image"/>
          <p:cNvPicPr>
            <a:picLocks noChangeAspect="1" noChangeArrowheads="1" noCrop="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a:t>
            </a:r>
          </a:p>
        </p:txBody>
      </p:sp>
      <p:sp>
        <p:nvSpPr>
          <p:cNvPr id="3" name="Content Placeholder 2"/>
          <p:cNvSpPr>
            <a:spLocks noGrp="1"/>
          </p:cNvSpPr>
          <p:nvPr>
            <p:ph idx="1"/>
          </p:nvPr>
        </p:nvSpPr>
        <p:spPr>
          <a:xfrm>
            <a:off x="457200" y="1927373"/>
            <a:ext cx="8229600" cy="3445843"/>
          </a:xfrm>
        </p:spPr>
        <p:txBody>
          <a:bodyPr>
            <a:normAutofit/>
          </a:bodyPr>
          <a:lstStyle/>
          <a:p>
            <a:pPr marL="0" indent="0">
              <a:buNone/>
            </a:pPr>
            <a:r>
              <a:rPr lang="en-GB" dirty="0">
                <a:latin typeface="Book Antiqua" panose="02040602050305030304" pitchFamily="18" charset="0"/>
              </a:rPr>
              <a:t>Your rain gauge is to measure the amount of rainfall – the amount of water your bulbs are getting.</a:t>
            </a:r>
          </a:p>
          <a:p>
            <a:pPr marL="0" indent="0">
              <a:buNone/>
            </a:pPr>
            <a:endParaRPr lang="en-GB" dirty="0">
              <a:latin typeface="Book Antiqua" panose="02040602050305030304" pitchFamily="18" charset="0"/>
            </a:endParaRPr>
          </a:p>
          <a:p>
            <a:pPr marL="0" indent="0">
              <a:buNone/>
            </a:pPr>
            <a:r>
              <a:rPr lang="en-GB" dirty="0">
                <a:latin typeface="Book Antiqua" panose="02040602050305030304" pitchFamily="18" charset="0"/>
              </a:rPr>
              <a:t>How can you work out the total amount of rainfall you measured in each month?</a:t>
            </a:r>
          </a:p>
        </p:txBody>
      </p:sp>
      <p:sp>
        <p:nvSpPr>
          <p:cNvPr id="4" name="TextBox 3"/>
          <p:cNvSpPr txBox="1"/>
          <p:nvPr/>
        </p:nvSpPr>
        <p:spPr>
          <a:xfrm>
            <a:off x="683568" y="5398938"/>
            <a:ext cx="7776864" cy="1384995"/>
          </a:xfrm>
          <a:prstGeom prst="rect">
            <a:avLst/>
          </a:prstGeom>
          <a:noFill/>
        </p:spPr>
        <p:txBody>
          <a:bodyPr wrap="square" rtlCol="0">
            <a:spAutoFit/>
          </a:bodyPr>
          <a:lstStyle/>
          <a:p>
            <a:r>
              <a:rPr lang="en-GB" sz="2800" dirty="0">
                <a:latin typeface="Book Antiqua" panose="02040602050305030304" pitchFamily="18" charset="0"/>
              </a:rPr>
              <a:t>Add all of your rainfall records together for each month and write down your answers for later.</a:t>
            </a:r>
          </a:p>
        </p:txBody>
      </p:sp>
    </p:spTree>
    <p:extLst>
      <p:ext uri="{BB962C8B-B14F-4D97-AF65-F5344CB8AC3E}">
        <p14:creationId xmlns:p14="http://schemas.microsoft.com/office/powerpoint/2010/main" val="156778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Book Antiqua" panose="02040602050305030304" pitchFamily="18" charset="0"/>
              </a:rPr>
              <a:t>Temperature</a:t>
            </a:r>
          </a:p>
        </p:txBody>
      </p:sp>
      <p:sp>
        <p:nvSpPr>
          <p:cNvPr id="3" name="Content Placeholder 2"/>
          <p:cNvSpPr>
            <a:spLocks noGrp="1"/>
          </p:cNvSpPr>
          <p:nvPr>
            <p:ph idx="1"/>
          </p:nvPr>
        </p:nvSpPr>
        <p:spPr>
          <a:xfrm>
            <a:off x="467544" y="1772816"/>
            <a:ext cx="8229600" cy="2088232"/>
          </a:xfrm>
        </p:spPr>
        <p:txBody>
          <a:bodyPr>
            <a:normAutofit/>
          </a:bodyPr>
          <a:lstStyle/>
          <a:p>
            <a:pPr marL="0" indent="0">
              <a:buNone/>
            </a:pPr>
            <a:r>
              <a:rPr lang="en-GB" sz="2800" dirty="0">
                <a:latin typeface="Book Antiqua" panose="02040602050305030304" pitchFamily="18" charset="0"/>
              </a:rPr>
              <a:t>The daily weather recordings include the temperature from your thermometer.</a:t>
            </a:r>
          </a:p>
          <a:p>
            <a:pPr marL="0" indent="0">
              <a:buNone/>
            </a:pPr>
            <a:r>
              <a:rPr lang="en-GB" sz="2800" dirty="0">
                <a:latin typeface="Book Antiqua" panose="02040602050305030304" pitchFamily="18" charset="0"/>
              </a:rPr>
              <a:t>How could you work out the average (mean) temperature for each month at your school?</a:t>
            </a:r>
          </a:p>
          <a:p>
            <a:pPr marL="0" indent="0">
              <a:buNone/>
            </a:pPr>
            <a:endParaRPr lang="en-GB" dirty="0">
              <a:latin typeface="Book Antiqua" panose="02040602050305030304" pitchFamily="18" charset="0"/>
            </a:endParaRPr>
          </a:p>
        </p:txBody>
      </p:sp>
      <p:pic>
        <p:nvPicPr>
          <p:cNvPr id="2050" name="Picture 2" descr="C:\Users\SamanthaM\AppData\Local\Microsoft\Windows\Temporary Internet Files\Content.IE5\YP3L5F8L\300px-Thermometer_0.svg[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04248" y="115441"/>
            <a:ext cx="1716782" cy="17167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3933056"/>
            <a:ext cx="7632848" cy="1107996"/>
          </a:xfrm>
          <a:prstGeom prst="rect">
            <a:avLst/>
          </a:prstGeom>
          <a:noFill/>
        </p:spPr>
        <p:txBody>
          <a:bodyPr wrap="square" rtlCol="0">
            <a:spAutoFit/>
          </a:bodyPr>
          <a:lstStyle/>
          <a:p>
            <a:r>
              <a:rPr lang="en-GB" sz="2400" dirty="0">
                <a:latin typeface="Book Antiqua" panose="02040602050305030304" pitchFamily="18" charset="0"/>
              </a:rPr>
              <a:t>1. Add together all of the temperatures you recorded in November, December, and January.</a:t>
            </a:r>
          </a:p>
          <a:p>
            <a:endParaRPr lang="en-GB" dirty="0"/>
          </a:p>
        </p:txBody>
      </p:sp>
      <p:sp>
        <p:nvSpPr>
          <p:cNvPr id="5" name="TextBox 4"/>
          <p:cNvSpPr txBox="1"/>
          <p:nvPr/>
        </p:nvSpPr>
        <p:spPr>
          <a:xfrm>
            <a:off x="755576" y="4869160"/>
            <a:ext cx="7560840" cy="1477328"/>
          </a:xfrm>
          <a:prstGeom prst="rect">
            <a:avLst/>
          </a:prstGeom>
          <a:noFill/>
        </p:spPr>
        <p:txBody>
          <a:bodyPr wrap="square" rtlCol="0">
            <a:spAutoFit/>
          </a:bodyPr>
          <a:lstStyle/>
          <a:p>
            <a:r>
              <a:rPr lang="en-GB" sz="2400" dirty="0">
                <a:latin typeface="Book Antiqua" panose="02040602050305030304" pitchFamily="18" charset="0"/>
              </a:rPr>
              <a:t>2. Divide the sum by </a:t>
            </a:r>
            <a:r>
              <a:rPr lang="en-GB" sz="2400" u="sng" dirty="0">
                <a:latin typeface="Book Antiqua" panose="02040602050305030304" pitchFamily="18" charset="0"/>
              </a:rPr>
              <a:t>the number of days for which you have weather records in that month.</a:t>
            </a:r>
            <a:r>
              <a:rPr lang="en-GB" sz="2400" dirty="0">
                <a:latin typeface="Book Antiqua" panose="02040602050305030304" pitchFamily="18" charset="0"/>
              </a:rPr>
              <a:t> Write down your answer for later.</a:t>
            </a:r>
            <a:endParaRPr lang="en-GB" sz="2400" u="sng" dirty="0">
              <a:latin typeface="Book Antiqua" panose="02040602050305030304" pitchFamily="18" charset="0"/>
            </a:endParaRPr>
          </a:p>
          <a:p>
            <a:endParaRPr lang="en-GB" dirty="0"/>
          </a:p>
        </p:txBody>
      </p:sp>
    </p:spTree>
    <p:extLst>
      <p:ext uri="{BB962C8B-B14F-4D97-AF65-F5344CB8AC3E}">
        <p14:creationId xmlns:p14="http://schemas.microsoft.com/office/powerpoint/2010/main" val="173643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id="{DC2FA207-AF70-42F4-9941-B8A6AA9AEE88}"/>
              </a:ext>
            </a:extLst>
          </p:cNvPr>
          <p:cNvPicPr>
            <a:picLocks noChangeAspect="1" noChangeArrowheads="1" noCrop="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412357"/>
            <a:ext cx="8229600" cy="1329011"/>
          </a:xfrm>
        </p:spPr>
        <p:txBody>
          <a:bodyPr>
            <a:normAutofit fontScale="92500" lnSpcReduction="10000"/>
          </a:bodyPr>
          <a:lstStyle/>
          <a:p>
            <a:pPr marL="0" indent="0">
              <a:buNone/>
            </a:pPr>
            <a:r>
              <a:rPr lang="en-GB" dirty="0">
                <a:latin typeface="Book Antiqua" panose="02040602050305030304" pitchFamily="18" charset="0"/>
              </a:rPr>
              <a:t>This bar chart shows the average amount of rain per school in </a:t>
            </a:r>
            <a:r>
              <a:rPr lang="en-GB" u="sng" dirty="0">
                <a:latin typeface="Book Antiqua" panose="02040602050305030304" pitchFamily="18" charset="0"/>
              </a:rPr>
              <a:t>November</a:t>
            </a:r>
            <a:r>
              <a:rPr lang="en-GB" dirty="0">
                <a:latin typeface="Book Antiqua" panose="02040602050305030304" pitchFamily="18" charset="0"/>
              </a:rPr>
              <a:t> for the four countries taking part in the Bulb Project.</a:t>
            </a:r>
            <a:endParaRPr lang="en-GB" dirty="0"/>
          </a:p>
        </p:txBody>
      </p:sp>
      <p:sp>
        <p:nvSpPr>
          <p:cNvPr id="5" name="Rectangle 4">
            <a:extLst>
              <a:ext uri="{FF2B5EF4-FFF2-40B4-BE49-F238E27FC236}">
                <a16:creationId xmlns:a16="http://schemas.microsoft.com/office/drawing/2014/main" id="{61DB9844-A85E-B455-60A5-4926FA309F86}"/>
              </a:ext>
            </a:extLst>
          </p:cNvPr>
          <p:cNvSpPr/>
          <p:nvPr/>
        </p:nvSpPr>
        <p:spPr>
          <a:xfrm>
            <a:off x="10344" y="1484782"/>
            <a:ext cx="9144000" cy="381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a:extLst>
              <a:ext uri="{FF2B5EF4-FFF2-40B4-BE49-F238E27FC236}">
                <a16:creationId xmlns:a16="http://schemas.microsoft.com/office/drawing/2014/main" id="{DE229107-827C-4B0A-9CD8-C6A146D6F0B9}"/>
              </a:ext>
            </a:extLst>
          </p:cNvPr>
          <p:cNvGraphicFramePr>
            <a:graphicFrameLocks/>
          </p:cNvGraphicFramePr>
          <p:nvPr>
            <p:extLst>
              <p:ext uri="{D42A27DB-BD31-4B8C-83A1-F6EECF244321}">
                <p14:modId xmlns:p14="http://schemas.microsoft.com/office/powerpoint/2010/main" val="1453832749"/>
              </p:ext>
            </p:extLst>
          </p:nvPr>
        </p:nvGraphicFramePr>
        <p:xfrm>
          <a:off x="611560" y="1417638"/>
          <a:ext cx="7714828" cy="39947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603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2416A3-4C69-D6F7-C295-8B5631727CC2}"/>
              </a:ext>
            </a:extLst>
          </p:cNvPr>
          <p:cNvSpPr/>
          <p:nvPr/>
        </p:nvSpPr>
        <p:spPr>
          <a:xfrm>
            <a:off x="10344" y="1484782"/>
            <a:ext cx="9144000" cy="381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1">
            <a:extLst>
              <a:ext uri="{FF2B5EF4-FFF2-40B4-BE49-F238E27FC236}">
                <a16:creationId xmlns:a16="http://schemas.microsoft.com/office/drawing/2014/main" id="{B1C14256-6BB8-F293-7EFD-931C5EC84E10}"/>
              </a:ext>
            </a:extLst>
          </p:cNvPr>
          <p:cNvGraphicFramePr>
            <a:graphicFrameLocks/>
          </p:cNvGraphicFramePr>
          <p:nvPr>
            <p:extLst>
              <p:ext uri="{D42A27DB-BD31-4B8C-83A1-F6EECF244321}">
                <p14:modId xmlns:p14="http://schemas.microsoft.com/office/powerpoint/2010/main" val="1074293211"/>
              </p:ext>
            </p:extLst>
          </p:nvPr>
        </p:nvGraphicFramePr>
        <p:xfrm>
          <a:off x="611560" y="1417638"/>
          <a:ext cx="7714828" cy="3994719"/>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2" descr="Related image">
            <a:extLst>
              <a:ext uri="{FF2B5EF4-FFF2-40B4-BE49-F238E27FC236}">
                <a16:creationId xmlns:a16="http://schemas.microsoft.com/office/drawing/2014/main" id="{51498E69-B9A8-442E-839D-4C350849ECB7}"/>
              </a:ext>
            </a:extLst>
          </p:cNvPr>
          <p:cNvPicPr>
            <a:picLocks noChangeAspect="1" noChangeArrowheads="1" noCrop="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611560" y="5417444"/>
            <a:ext cx="8229600" cy="1329011"/>
          </a:xfrm>
        </p:spPr>
        <p:txBody>
          <a:bodyPr>
            <a:normAutofit fontScale="92500" lnSpcReduction="20000"/>
          </a:bodyPr>
          <a:lstStyle/>
          <a:p>
            <a:pPr marL="0" indent="0">
              <a:buNone/>
            </a:pPr>
            <a:r>
              <a:rPr lang="en-GB" dirty="0">
                <a:latin typeface="Book Antiqua" panose="02040602050305030304" pitchFamily="18" charset="0"/>
              </a:rPr>
              <a:t>1. Which country had the most rain in November?</a:t>
            </a:r>
          </a:p>
          <a:p>
            <a:pPr marL="0" indent="0">
              <a:buNone/>
            </a:pPr>
            <a:r>
              <a:rPr lang="en-GB" dirty="0">
                <a:latin typeface="Book Antiqua" panose="02040602050305030304" pitchFamily="18" charset="0"/>
              </a:rPr>
              <a:t>2. Which country had the least rain?</a:t>
            </a:r>
          </a:p>
          <a:p>
            <a:pPr marL="0" indent="0">
              <a:buNone/>
            </a:pPr>
            <a:endParaRPr lang="en-GB" dirty="0"/>
          </a:p>
        </p:txBody>
      </p:sp>
      <p:sp>
        <p:nvSpPr>
          <p:cNvPr id="5" name="Rectangle 4"/>
          <p:cNvSpPr/>
          <p:nvPr/>
        </p:nvSpPr>
        <p:spPr>
          <a:xfrm>
            <a:off x="3594720" y="3153387"/>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F0"/>
                </a:solidFill>
                <a:effectLst>
                  <a:outerShdw blurRad="76200" dist="50800" dir="5400000" algn="tl" rotWithShape="0">
                    <a:srgbClr val="000000">
                      <a:alpha val="65000"/>
                    </a:srgbClr>
                  </a:outerShdw>
                </a:effectLst>
              </a:rPr>
              <a:t>55</a:t>
            </a:r>
            <a:r>
              <a:rPr lang="en-US" sz="2800" b="1" cap="none" spc="50" dirty="0">
                <a:ln w="11430"/>
                <a:solidFill>
                  <a:srgbClr val="00B0F0"/>
                </a:solidFill>
                <a:effectLst>
                  <a:outerShdw blurRad="76200" dist="50800" dir="5400000" algn="tl" rotWithShape="0">
                    <a:srgbClr val="000000">
                      <a:alpha val="65000"/>
                    </a:srgbClr>
                  </a:outerShdw>
                </a:effectLst>
              </a:rPr>
              <a:t>mm</a:t>
            </a:r>
          </a:p>
        </p:txBody>
      </p:sp>
      <p:sp>
        <p:nvSpPr>
          <p:cNvPr id="6" name="Rectangle 5"/>
          <p:cNvSpPr/>
          <p:nvPr/>
        </p:nvSpPr>
        <p:spPr>
          <a:xfrm>
            <a:off x="2051720" y="3502996"/>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FF0000"/>
                </a:solidFill>
                <a:effectLst>
                  <a:outerShdw blurRad="76200" dist="50800" dir="5400000" algn="tl" rotWithShape="0">
                    <a:srgbClr val="000000">
                      <a:alpha val="65000"/>
                    </a:srgbClr>
                  </a:outerShdw>
                </a:effectLst>
              </a:rPr>
              <a:t>37</a:t>
            </a:r>
            <a:r>
              <a:rPr lang="en-US" sz="2800" b="1" cap="none" spc="50" dirty="0">
                <a:ln w="11430"/>
                <a:solidFill>
                  <a:srgbClr val="FF0000"/>
                </a:solidFill>
                <a:effectLst>
                  <a:outerShdw blurRad="76200" dist="50800" dir="5400000" algn="tl" rotWithShape="0">
                    <a:srgbClr val="000000">
                      <a:alpha val="65000"/>
                    </a:srgbClr>
                  </a:outerShdw>
                </a:effectLst>
              </a:rPr>
              <a:t>mm</a:t>
            </a:r>
          </a:p>
        </p:txBody>
      </p:sp>
      <p:sp>
        <p:nvSpPr>
          <p:cNvPr id="7" name="Rectangle 6"/>
          <p:cNvSpPr/>
          <p:nvPr/>
        </p:nvSpPr>
        <p:spPr>
          <a:xfrm>
            <a:off x="5174810" y="3392994"/>
            <a:ext cx="13681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solidFill>
                  <a:srgbClr val="FFC000"/>
                </a:solidFill>
                <a:effectLst>
                  <a:outerShdw blurRad="76200" dist="50800" dir="5400000" algn="tl" rotWithShape="0">
                    <a:srgbClr val="000000">
                      <a:alpha val="65000"/>
                    </a:srgbClr>
                  </a:outerShdw>
                </a:effectLst>
              </a:rPr>
              <a:t>42mm</a:t>
            </a:r>
          </a:p>
        </p:txBody>
      </p:sp>
      <p:sp>
        <p:nvSpPr>
          <p:cNvPr id="8" name="Rectangle 7"/>
          <p:cNvSpPr/>
          <p:nvPr/>
        </p:nvSpPr>
        <p:spPr>
          <a:xfrm>
            <a:off x="6696948" y="2518111"/>
            <a:ext cx="13789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50"/>
                </a:solidFill>
                <a:effectLst>
                  <a:outerShdw blurRad="76200" dist="50800" dir="5400000" algn="tl" rotWithShape="0">
                    <a:srgbClr val="000000">
                      <a:alpha val="65000"/>
                    </a:srgbClr>
                  </a:outerShdw>
                </a:effectLst>
              </a:rPr>
              <a:t>83</a:t>
            </a:r>
            <a:r>
              <a:rPr lang="en-US" sz="2800" b="1" cap="none" spc="50" dirty="0">
                <a:ln w="11430"/>
                <a:solidFill>
                  <a:srgbClr val="00B050"/>
                </a:solidFill>
                <a:effectLst>
                  <a:outerShdw blurRad="76200" dist="50800" dir="5400000" algn="tl" rotWithShape="0">
                    <a:srgbClr val="000000">
                      <a:alpha val="65000"/>
                    </a:srgbClr>
                  </a:outerShdw>
                </a:effectLst>
              </a:rPr>
              <a:t>mm</a:t>
            </a:r>
          </a:p>
        </p:txBody>
      </p:sp>
      <p:sp>
        <p:nvSpPr>
          <p:cNvPr id="9" name="TextBox 8"/>
          <p:cNvSpPr txBox="1"/>
          <p:nvPr/>
        </p:nvSpPr>
        <p:spPr>
          <a:xfrm>
            <a:off x="6214935" y="3041331"/>
            <a:ext cx="230425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Wales recorded </a:t>
            </a:r>
            <a:br>
              <a:rPr lang="en-GB" dirty="0"/>
            </a:br>
            <a:r>
              <a:rPr lang="en-GB" dirty="0"/>
              <a:t>the most rain in November!</a:t>
            </a:r>
          </a:p>
        </p:txBody>
      </p:sp>
      <p:sp>
        <p:nvSpPr>
          <p:cNvPr id="11" name="TextBox 10">
            <a:extLst>
              <a:ext uri="{FF2B5EF4-FFF2-40B4-BE49-F238E27FC236}">
                <a16:creationId xmlns:a16="http://schemas.microsoft.com/office/drawing/2014/main" id="{B1791815-246E-EFB0-30B0-58AFF6F4758D}"/>
              </a:ext>
            </a:extLst>
          </p:cNvPr>
          <p:cNvSpPr txBox="1"/>
          <p:nvPr/>
        </p:nvSpPr>
        <p:spPr>
          <a:xfrm>
            <a:off x="1589046" y="4045087"/>
            <a:ext cx="230425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Scotland recorded the least rain.</a:t>
            </a:r>
          </a:p>
        </p:txBody>
      </p:sp>
    </p:spTree>
    <p:extLst>
      <p:ext uri="{BB962C8B-B14F-4D97-AF65-F5344CB8AC3E}">
        <p14:creationId xmlns:p14="http://schemas.microsoft.com/office/powerpoint/2010/main" val="328757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id="{DC2FA207-AF70-42F4-9941-B8A6AA9AEE88}"/>
              </a:ext>
            </a:extLst>
          </p:cNvPr>
          <p:cNvPicPr>
            <a:picLocks noChangeAspect="1" noChangeArrowheads="1" noCrop="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60648"/>
            <a:ext cx="7570812" cy="122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latin typeface="Book Antiqua" panose="02040602050305030304" pitchFamily="18" charset="0"/>
              </a:rPr>
              <a:t>Rainfall Across the UK</a:t>
            </a:r>
          </a:p>
        </p:txBody>
      </p:sp>
      <p:sp>
        <p:nvSpPr>
          <p:cNvPr id="3" name="Content Placeholder 2"/>
          <p:cNvSpPr>
            <a:spLocks noGrp="1"/>
          </p:cNvSpPr>
          <p:nvPr>
            <p:ph idx="1"/>
          </p:nvPr>
        </p:nvSpPr>
        <p:spPr>
          <a:xfrm>
            <a:off x="467544" y="5301208"/>
            <a:ext cx="8229600" cy="1329011"/>
          </a:xfrm>
        </p:spPr>
        <p:txBody>
          <a:bodyPr>
            <a:normAutofit fontScale="92500" lnSpcReduction="10000"/>
          </a:bodyPr>
          <a:lstStyle/>
          <a:p>
            <a:pPr marL="0" indent="0">
              <a:buNone/>
            </a:pPr>
            <a:r>
              <a:rPr lang="en-GB" dirty="0">
                <a:latin typeface="Book Antiqua" panose="02040602050305030304" pitchFamily="18" charset="0"/>
              </a:rPr>
              <a:t>This bar chart shows the average amount of rain per school in </a:t>
            </a:r>
            <a:r>
              <a:rPr lang="en-GB" u="sng" dirty="0">
                <a:latin typeface="Book Antiqua" panose="02040602050305030304" pitchFamily="18" charset="0"/>
              </a:rPr>
              <a:t>December</a:t>
            </a:r>
            <a:r>
              <a:rPr lang="en-GB" dirty="0">
                <a:latin typeface="Book Antiqua" panose="02040602050305030304" pitchFamily="18" charset="0"/>
              </a:rPr>
              <a:t> for the four countries taking part in the Bulb Project.</a:t>
            </a:r>
            <a:endParaRPr lang="en-GB" dirty="0"/>
          </a:p>
        </p:txBody>
      </p:sp>
      <p:sp>
        <p:nvSpPr>
          <p:cNvPr id="4" name="Rectangle 3">
            <a:extLst>
              <a:ext uri="{FF2B5EF4-FFF2-40B4-BE49-F238E27FC236}">
                <a16:creationId xmlns:a16="http://schemas.microsoft.com/office/drawing/2014/main" id="{C01F9E68-A747-21DD-6E89-2897CD476DCC}"/>
              </a:ext>
            </a:extLst>
          </p:cNvPr>
          <p:cNvSpPr/>
          <p:nvPr/>
        </p:nvSpPr>
        <p:spPr>
          <a:xfrm>
            <a:off x="10344" y="1484782"/>
            <a:ext cx="9144000" cy="381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a:extLst>
              <a:ext uri="{FF2B5EF4-FFF2-40B4-BE49-F238E27FC236}">
                <a16:creationId xmlns:a16="http://schemas.microsoft.com/office/drawing/2014/main" id="{F8541CD1-DB32-0A2E-0B3E-821F7DC05BA7}"/>
              </a:ext>
            </a:extLst>
          </p:cNvPr>
          <p:cNvGraphicFramePr>
            <a:graphicFrameLocks/>
          </p:cNvGraphicFramePr>
          <p:nvPr>
            <p:extLst>
              <p:ext uri="{D42A27DB-BD31-4B8C-83A1-F6EECF244321}">
                <p14:modId xmlns:p14="http://schemas.microsoft.com/office/powerpoint/2010/main" val="3218838259"/>
              </p:ext>
            </p:extLst>
          </p:nvPr>
        </p:nvGraphicFramePr>
        <p:xfrm>
          <a:off x="611560" y="1498774"/>
          <a:ext cx="7920880" cy="3869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4560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04d00c-11a6-42e7-a342-a1572d775eb9">
      <Terms xmlns="http://schemas.microsoft.com/office/infopath/2007/PartnerControls"/>
    </lcf76f155ced4ddcb4097134ff3c332f>
    <TaxCatchAll xmlns="44407971-d200-4638-bd4d-62358d3d1d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139B3759B97D48AF98F056A6147C83" ma:contentTypeVersion="15" ma:contentTypeDescription="Create a new document." ma:contentTypeScope="" ma:versionID="1b169c7a788d9bf2cda417d6ef9c6f73">
  <xsd:schema xmlns:xsd="http://www.w3.org/2001/XMLSchema" xmlns:xs="http://www.w3.org/2001/XMLSchema" xmlns:p="http://schemas.microsoft.com/office/2006/metadata/properties" xmlns:ns2="2a04d00c-11a6-42e7-a342-a1572d775eb9" xmlns:ns3="44407971-d200-4638-bd4d-62358d3d1de8" targetNamespace="http://schemas.microsoft.com/office/2006/metadata/properties" ma:root="true" ma:fieldsID="db7908376d9272f448942204d1f47143" ns2:_="" ns3:_="">
    <xsd:import namespace="2a04d00c-11a6-42e7-a342-a1572d775eb9"/>
    <xsd:import namespace="44407971-d200-4638-bd4d-62358d3d1d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04d00c-11a6-42e7-a342-a1572d775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ObjectDetectorVersions" ma:index="11" nillable="true" ma:displayName="MediaServiceObjectDetectorVersions" ma:description="" ma:hidden="true" ma:indexed="true" ma:internalName="MediaServiceObjectDetectorVersions" ma:readOnly="true">
      <xsd:simpleType>
        <xsd:restriction base="dms:Text"/>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e1dd8a9-c271-4e28-abe1-2815a848487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407971-d200-4638-bd4d-62358d3d1de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94a9f13-0ecc-49a6-adb3-58a21eaab504}" ma:internalName="TaxCatchAll" ma:showField="CatchAllData" ma:web="44407971-d200-4638-bd4d-62358d3d1d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3C36C9-A095-4142-A0DD-D0FAF273D80E}">
  <ds:schemaRefs>
    <ds:schemaRef ds:uri="http://schemas.microsoft.com/sharepoint/v3/contenttype/forms"/>
  </ds:schemaRefs>
</ds:datastoreItem>
</file>

<file path=customXml/itemProps2.xml><?xml version="1.0" encoding="utf-8"?>
<ds:datastoreItem xmlns:ds="http://schemas.openxmlformats.org/officeDocument/2006/customXml" ds:itemID="{EAD9F0A5-F670-4564-9E30-D9A07590E290}">
  <ds:schemaRefs>
    <ds:schemaRef ds:uri="http://schemas.microsoft.com/office/2006/metadata/properties"/>
    <ds:schemaRef ds:uri="http://schemas.microsoft.com/office/infopath/2007/PartnerControls"/>
    <ds:schemaRef ds:uri="2a04d00c-11a6-42e7-a342-a1572d775eb9"/>
    <ds:schemaRef ds:uri="44407971-d200-4638-bd4d-62358d3d1de8"/>
  </ds:schemaRefs>
</ds:datastoreItem>
</file>

<file path=customXml/itemProps3.xml><?xml version="1.0" encoding="utf-8"?>
<ds:datastoreItem xmlns:ds="http://schemas.openxmlformats.org/officeDocument/2006/customXml" ds:itemID="{7BE20DB6-49F7-47D6-8388-20E2C057E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04d00c-11a6-42e7-a342-a1572d775eb9"/>
    <ds:schemaRef ds:uri="44407971-d200-4638-bd4d-62358d3d1d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3059</TotalTime>
  <Words>1488</Words>
  <Application>Microsoft Office PowerPoint</Application>
  <PresentationFormat>On-screen Show (4:3)</PresentationFormat>
  <Paragraphs>212</Paragraphs>
  <Slides>29</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Book Antiqua</vt:lpstr>
      <vt:lpstr>Bookman Old Style</vt:lpstr>
      <vt:lpstr>Calibri</vt:lpstr>
      <vt:lpstr>Office Theme</vt:lpstr>
      <vt:lpstr>When will our  daffodils flower?</vt:lpstr>
      <vt:lpstr>Thank you for sending your data!</vt:lpstr>
      <vt:lpstr>What do plants need to grow?</vt:lpstr>
      <vt:lpstr>What do plants need to grow?</vt:lpstr>
      <vt:lpstr>Rainfall</vt:lpstr>
      <vt:lpstr>Temperature</vt:lpstr>
      <vt:lpstr>Rainfall Across the UK</vt:lpstr>
      <vt:lpstr>Rainfall Across the UK</vt:lpstr>
      <vt:lpstr>Rainfall Across the UK</vt:lpstr>
      <vt:lpstr>Rainfall Across the UK</vt:lpstr>
      <vt:lpstr>Rainfall Across the UK</vt:lpstr>
      <vt:lpstr>Rainfall Across the UK</vt:lpstr>
      <vt:lpstr>Temperature across the UK</vt:lpstr>
      <vt:lpstr>Temperature across the UK</vt:lpstr>
      <vt:lpstr>Temperature across the UK</vt:lpstr>
      <vt:lpstr>Temperature across the UK</vt:lpstr>
      <vt:lpstr>Making a hypothesis</vt:lpstr>
      <vt:lpstr>Making a hypothesis</vt:lpstr>
      <vt:lpstr>More to think about…</vt:lpstr>
      <vt:lpstr>PowerPoint Presentation</vt:lpstr>
      <vt:lpstr>PowerPoint Presentation</vt:lpstr>
      <vt:lpstr>And now we wait…</vt:lpstr>
      <vt:lpstr>Further Discussion: What can schools do to make the Bulb Project a fair test?</vt:lpstr>
      <vt:lpstr>Further Discussion</vt:lpstr>
      <vt:lpstr>Further Discussion: Why might our data be different to the Met Office data?</vt:lpstr>
      <vt:lpstr>Further Activities…</vt:lpstr>
      <vt:lpstr>Further Activities…</vt:lpstr>
      <vt:lpstr>Record a video and take part in Bulbcast 2025!</vt:lpstr>
      <vt:lpstr>Thank you for taking part in the Bulb Project!  We look forward to learning when your spring bulbs flower.  Don’t forget to submit your flowering dates online: https://museum.wales/spring-bulbs/ </vt:lpstr>
    </vt:vector>
  </TitlesOfParts>
  <Company>Edina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Moore</dc:creator>
  <cp:lastModifiedBy>Samantha Moore</cp:lastModifiedBy>
  <cp:revision>70</cp:revision>
  <dcterms:created xsi:type="dcterms:W3CDTF">2018-01-10T09:33:43Z</dcterms:created>
  <dcterms:modified xsi:type="dcterms:W3CDTF">2025-02-10T15:22:05Z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4678400.00000000</vt:lpwstr>
  </property>
  <property fmtid="{D5CDD505-2E9C-101B-9397-08002B2CF9AE}" pid="3" name="ContentTypeId">
    <vt:lpwstr>0x01010038139B3759B97D48AF98F056A6147C83</vt:lpwstr>
  </property>
  <property fmtid="{D5CDD505-2E9C-101B-9397-08002B2CF9AE}" pid="4" name="MediaServiceImageTags">
    <vt:lpwstr/>
  </property>
</Properties>
</file>